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1" r:id="rId5"/>
    <p:sldId id="258" r:id="rId6"/>
    <p:sldId id="259" r:id="rId7"/>
    <p:sldId id="260" r:id="rId8"/>
    <p:sldId id="275" r:id="rId9"/>
    <p:sldId id="274" r:id="rId10"/>
    <p:sldId id="265" r:id="rId11"/>
    <p:sldId id="267" r:id="rId12"/>
    <p:sldId id="268" r:id="rId13"/>
    <p:sldId id="263" r:id="rId14"/>
    <p:sldId id="266" r:id="rId15"/>
    <p:sldId id="261" r:id="rId16"/>
    <p:sldId id="273" r:id="rId17"/>
    <p:sldId id="270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0F89CD-5F2D-451B-8415-E9362C7731D0}" v="38" dt="2020-02-07T14:52:53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0270DAE-A994-4B72-A3E6-8050D276A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81" y="5085184"/>
            <a:ext cx="8143875" cy="1381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B87A027-FA0E-4498-9906-B0932560D9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279" y="282075"/>
            <a:ext cx="1638177" cy="149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8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33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5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2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4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20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39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0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62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1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5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8B8C4-F75E-4624-B901-69C192ACF46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4ED59-6E45-4343-8BEA-7D9FE801A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3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="" xmlns:a16="http://schemas.microsoft.com/office/drawing/2014/main" id="{737CC754-23D7-48EF-8D55-3184D07D2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74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="" xmlns:a16="http://schemas.microsoft.com/office/drawing/2014/main" id="{FE9A9E84-6127-4390-85DE-B0498BA2B7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56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knife&#10;&#10;Description automatically generated">
            <a:extLst>
              <a:ext uri="{FF2B5EF4-FFF2-40B4-BE49-F238E27FC236}">
                <a16:creationId xmlns="" xmlns:a16="http://schemas.microsoft.com/office/drawing/2014/main" id="{63AE3D34-A331-4D10-94BE-063D0A79A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98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bottle, knife&#10;&#10;Description automatically generated">
            <a:extLst>
              <a:ext uri="{FF2B5EF4-FFF2-40B4-BE49-F238E27FC236}">
                <a16:creationId xmlns="" xmlns:a16="http://schemas.microsoft.com/office/drawing/2014/main" id="{7989D099-A281-42A7-8D53-68BBEA19D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838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knife&#10;&#10;Description automatically generated">
            <a:extLst>
              <a:ext uri="{FF2B5EF4-FFF2-40B4-BE49-F238E27FC236}">
                <a16:creationId xmlns="" xmlns:a16="http://schemas.microsoft.com/office/drawing/2014/main" id="{B462B48A-835C-454C-AEC9-3494DD0678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22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="" xmlns:a16="http://schemas.microsoft.com/office/drawing/2014/main" id="{6E7F9FEA-76B4-4AE6-ABFE-7C5B0F179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216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46D0568D-61D6-4E74-8E13-C9FA75F89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725181"/>
            <a:ext cx="8572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01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="" xmlns:a16="http://schemas.microsoft.com/office/drawing/2014/main" id="{55D6CF75-E340-4FA4-9D90-C9CC92E5F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723726"/>
            <a:ext cx="8572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5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2D9C7F0-F121-4A05-A628-9D072152B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751434"/>
            <a:ext cx="8572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90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844824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raffic&#10;&#10;Description automatically generated">
            <a:extLst>
              <a:ext uri="{FF2B5EF4-FFF2-40B4-BE49-F238E27FC236}">
                <a16:creationId xmlns="" xmlns:a16="http://schemas.microsoft.com/office/drawing/2014/main" id="{4F8BB61A-6C26-439A-BF01-FD37ECBF3E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knife&#10;&#10;Description automatically generated">
            <a:extLst>
              <a:ext uri="{FF2B5EF4-FFF2-40B4-BE49-F238E27FC236}">
                <a16:creationId xmlns="" xmlns:a16="http://schemas.microsoft.com/office/drawing/2014/main" id="{2CC664C5-16DF-4CFB-A907-5F4A36648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9426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0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able&#10;&#10;Description automatically generated">
            <a:extLst>
              <a:ext uri="{FF2B5EF4-FFF2-40B4-BE49-F238E27FC236}">
                <a16:creationId xmlns="" xmlns:a16="http://schemas.microsoft.com/office/drawing/2014/main" id="{32DE1314-FA27-43C8-A1D0-7B3C748FF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1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="" xmlns:a16="http://schemas.microsoft.com/office/drawing/2014/main" id="{037FE987-9A2A-45BE-93D2-7FA392A1F9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960538"/>
              </p:ext>
            </p:extLst>
          </p:nvPr>
        </p:nvGraphicFramePr>
        <p:xfrm>
          <a:off x="280893" y="1678070"/>
          <a:ext cx="8755603" cy="3407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3" imgW="11428560" imgH="4444200" progId="">
                  <p:embed/>
                </p:oleObj>
              </mc:Choice>
              <mc:Fallback>
                <p:oleObj r:id="rId3" imgW="11428560" imgH="4444200" progId="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="" xmlns:a16="http://schemas.microsoft.com/office/drawing/2014/main" id="{037FE987-9A2A-45BE-93D2-7FA392A1F9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893" y="1678070"/>
                        <a:ext cx="8755603" cy="3407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876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="" xmlns:a16="http://schemas.microsoft.com/office/drawing/2014/main" id="{C7E66EDF-1797-4042-A932-787D67EFF6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047684"/>
              </p:ext>
            </p:extLst>
          </p:nvPr>
        </p:nvGraphicFramePr>
        <p:xfrm>
          <a:off x="268481" y="1700808"/>
          <a:ext cx="8706865" cy="3388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r:id="rId3" imgW="11428560" imgH="4444200" progId="">
                  <p:embed/>
                </p:oleObj>
              </mc:Choice>
              <mc:Fallback>
                <p:oleObj r:id="rId3" imgW="11428560" imgH="4444200" progId="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="" xmlns:a16="http://schemas.microsoft.com/office/drawing/2014/main" id="{C7E66EDF-1797-4042-A932-787D67EFF6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481" y="1700808"/>
                        <a:ext cx="8706865" cy="3388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241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="" xmlns:a16="http://schemas.microsoft.com/office/drawing/2014/main" id="{D0FAD278-2218-4F3D-A2BD-D908262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719280"/>
            <a:ext cx="8572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9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ottle&#10;&#10;Description automatically generated">
            <a:extLst>
              <a:ext uri="{FF2B5EF4-FFF2-40B4-BE49-F238E27FC236}">
                <a16:creationId xmlns="" xmlns:a16="http://schemas.microsoft.com/office/drawing/2014/main" id="{20B5B895-D1A9-4B2E-AB32-1AB32B5FD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1728516"/>
            <a:ext cx="8572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8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="" xmlns:a16="http://schemas.microsoft.com/office/drawing/2014/main" id="{57368616-3D69-4B97-815E-57828135A5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00808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01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11242</TotalTime>
  <Words>1</Words>
  <Application>Microsoft Office PowerPoint</Application>
  <PresentationFormat>On-screen Show (4:3)</PresentationFormat>
  <Paragraphs>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IWD2016</dc:subject>
  <dc:creator>IWD Team</dc:creator>
  <cp:keywords>IWD</cp:keywords>
  <cp:lastModifiedBy>Julian Heward</cp:lastModifiedBy>
  <cp:revision>85</cp:revision>
  <dcterms:created xsi:type="dcterms:W3CDTF">2016-02-25T15:54:01Z</dcterms:created>
  <dcterms:modified xsi:type="dcterms:W3CDTF">2021-03-05T14:53:19Z</dcterms:modified>
</cp:coreProperties>
</file>