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53" r:id="rId5"/>
    <p:sldMasterId id="2147483655" r:id="rId6"/>
  </p:sldMasterIdLst>
  <p:notesMasterIdLst>
    <p:notesMasterId r:id="rId25"/>
  </p:notesMasterIdLst>
  <p:sldIdLst>
    <p:sldId id="2147474694" r:id="rId7"/>
    <p:sldId id="2147474704" r:id="rId8"/>
    <p:sldId id="2147474673" r:id="rId9"/>
    <p:sldId id="2147474698" r:id="rId10"/>
    <p:sldId id="2147474691" r:id="rId11"/>
    <p:sldId id="2147474699" r:id="rId12"/>
    <p:sldId id="266" r:id="rId13"/>
    <p:sldId id="2147474683" r:id="rId14"/>
    <p:sldId id="2147474675" r:id="rId15"/>
    <p:sldId id="2147474677" r:id="rId16"/>
    <p:sldId id="2147474680" r:id="rId17"/>
    <p:sldId id="2147474703" r:id="rId18"/>
    <p:sldId id="2147474682" r:id="rId19"/>
    <p:sldId id="2147474684" r:id="rId20"/>
    <p:sldId id="2147474701" r:id="rId21"/>
    <p:sldId id="2147474679" r:id="rId22"/>
    <p:sldId id="2147474702" r:id="rId23"/>
    <p:sldId id="2147474705" r:id="rId24"/>
  </p:sldIdLst>
  <p:sldSz cx="12192000" cy="6858000"/>
  <p:notesSz cx="6808788" cy="9940925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1AB8DE-C7F2-4BA9-A377-C60C2ED564C6}">
          <p14:sldIdLst>
            <p14:sldId id="2147474694"/>
            <p14:sldId id="2147474704"/>
            <p14:sldId id="2147474673"/>
            <p14:sldId id="2147474698"/>
            <p14:sldId id="2147474691"/>
            <p14:sldId id="2147474699"/>
            <p14:sldId id="266"/>
            <p14:sldId id="2147474683"/>
            <p14:sldId id="2147474675"/>
            <p14:sldId id="2147474677"/>
            <p14:sldId id="2147474680"/>
            <p14:sldId id="2147474703"/>
            <p14:sldId id="2147474682"/>
            <p14:sldId id="2147474684"/>
            <p14:sldId id="2147474701"/>
            <p14:sldId id="2147474679"/>
            <p14:sldId id="2147474702"/>
            <p14:sldId id="21474747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362"/>
    <a:srgbClr val="648694"/>
    <a:srgbClr val="0C323C"/>
    <a:srgbClr val="0F3843"/>
    <a:srgbClr val="CCCC00"/>
    <a:srgbClr val="B7C773"/>
    <a:srgbClr val="80903A"/>
    <a:srgbClr val="A8BB55"/>
    <a:srgbClr val="EC8D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562D74-4A04-43A2-8388-909EC301A0A2}" v="4" dt="2026-02-16T08:52:00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118" autoAdjust="0"/>
  </p:normalViewPr>
  <p:slideViewPr>
    <p:cSldViewPr>
      <p:cViewPr varScale="1">
        <p:scale>
          <a:sx n="119" d="100"/>
          <a:sy n="119" d="100"/>
        </p:scale>
        <p:origin x="21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442" y="-8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mma Ptak" userId="6407e553-cfb5-433b-8913-d8f33d9b0aa9" providerId="ADAL" clId="{092DDF43-B24E-4E95-9774-5E69C94E70E5}"/>
    <pc:docChg chg="custSel addSld modSld modSection">
      <pc:chgData name="Gemma Ptak" userId="6407e553-cfb5-433b-8913-d8f33d9b0aa9" providerId="ADAL" clId="{092DDF43-B24E-4E95-9774-5E69C94E70E5}" dt="2026-02-16T08:52:02.121" v="86" actId="20577"/>
      <pc:docMkLst>
        <pc:docMk/>
      </pc:docMkLst>
      <pc:sldChg chg="modSp mod">
        <pc:chgData name="Gemma Ptak" userId="6407e553-cfb5-433b-8913-d8f33d9b0aa9" providerId="ADAL" clId="{092DDF43-B24E-4E95-9774-5E69C94E70E5}" dt="2026-02-16T08:50:39.505" v="3" actId="1076"/>
        <pc:sldMkLst>
          <pc:docMk/>
          <pc:sldMk cId="3129994219" sldId="2147474704"/>
        </pc:sldMkLst>
        <pc:spChg chg="mod">
          <ac:chgData name="Gemma Ptak" userId="6407e553-cfb5-433b-8913-d8f33d9b0aa9" providerId="ADAL" clId="{092DDF43-B24E-4E95-9774-5E69C94E70E5}" dt="2026-02-16T08:50:39.505" v="3" actId="1076"/>
          <ac:spMkLst>
            <pc:docMk/>
            <pc:sldMk cId="3129994219" sldId="2147474704"/>
            <ac:spMk id="3" creationId="{90D71ACD-0586-4295-2DD9-73BE8121A285}"/>
          </ac:spMkLst>
        </pc:spChg>
      </pc:sldChg>
      <pc:sldChg chg="modSp new mod">
        <pc:chgData name="Gemma Ptak" userId="6407e553-cfb5-433b-8913-d8f33d9b0aa9" providerId="ADAL" clId="{092DDF43-B24E-4E95-9774-5E69C94E70E5}" dt="2026-02-16T08:52:02.121" v="86" actId="20577"/>
        <pc:sldMkLst>
          <pc:docMk/>
          <pc:sldMk cId="2957227732" sldId="2147474705"/>
        </pc:sldMkLst>
        <pc:spChg chg="mod">
          <ac:chgData name="Gemma Ptak" userId="6407e553-cfb5-433b-8913-d8f33d9b0aa9" providerId="ADAL" clId="{092DDF43-B24E-4E95-9774-5E69C94E70E5}" dt="2026-02-16T08:51:28.218" v="15" actId="20577"/>
          <ac:spMkLst>
            <pc:docMk/>
            <pc:sldMk cId="2957227732" sldId="2147474705"/>
            <ac:spMk id="2" creationId="{BAEE243F-3C7B-40EE-85C8-1CD79E456D44}"/>
          </ac:spMkLst>
        </pc:spChg>
        <pc:spChg chg="mod">
          <ac:chgData name="Gemma Ptak" userId="6407e553-cfb5-433b-8913-d8f33d9b0aa9" providerId="ADAL" clId="{092DDF43-B24E-4E95-9774-5E69C94E70E5}" dt="2026-02-16T08:52:02.121" v="86" actId="20577"/>
          <ac:spMkLst>
            <pc:docMk/>
            <pc:sldMk cId="2957227732" sldId="2147474705"/>
            <ac:spMk id="3" creationId="{48BD3ABC-CE28-241A-5714-7511D40EDC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7" name="Rectangle 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79" y="4721940"/>
            <a:ext cx="5447030" cy="44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5094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52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47BC3-C736-43B3-A7A9-17A8B51FEE6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00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951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40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289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47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35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 bwMode="auto">
          <a:xfrm>
            <a:off x="661029" y="6194698"/>
            <a:ext cx="2842684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chemeClr val="bg1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GB" dirty="0"/>
              <a:t>Page </a:t>
            </a:r>
            <a:fld id="{F0E2D41B-8856-4341-9F44-8985C6A3F3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2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4D50D-9744-1798-41F1-1F21A7466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B77B6-EA84-304C-FA48-48EFACF22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4BBAD-7C79-DFC2-3092-135B820EE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67A-4376-4EC1-832F-E404ED178E7D}" type="datetimeFigureOut">
              <a:rPr lang="en-GB" smtClean="0"/>
              <a:t>16/02/2026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C15C4-2677-09BC-C421-64196237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0CD9F-7501-3BAD-231F-ED368CA5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FAF2-F75B-4FC8-9160-4CEA65B40D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00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4B31AB46-FBC2-CFCA-F788-35F6F64ADF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"/>
            <a:ext cx="12192000" cy="3429001"/>
          </a:xfrm>
        </p:spPr>
        <p:txBody>
          <a:bodyPr tIns="720000" anchor="t" anchorCtr="0">
            <a:normAutofit/>
          </a:bodyPr>
          <a:lstStyle>
            <a:lvl1pPr algn="ctr"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720" y="5337179"/>
            <a:ext cx="5184813" cy="266872"/>
          </a:xfrm>
        </p:spPr>
        <p:txBody>
          <a:bodyPr>
            <a:noAutofit/>
          </a:bodyPr>
          <a:lstStyle>
            <a:lvl1pPr marL="0" indent="0" algn="l">
              <a:buNone/>
              <a:defRPr sz="1867" b="0" i="0">
                <a:solidFill>
                  <a:schemeClr val="bg1">
                    <a:alpha val="60000"/>
                  </a:schemeClr>
                </a:solidFill>
                <a:latin typeface="Mulish Light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F7F5898-7D18-C6E6-01B7-C71FF18F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4720" y="6438884"/>
            <a:ext cx="2743200" cy="110083"/>
          </a:xfrm>
        </p:spPr>
        <p:txBody>
          <a:bodyPr>
            <a:noAutofit/>
          </a:bodyPr>
          <a:lstStyle>
            <a:lvl1pPr>
              <a:defRPr sz="800" b="0" i="0">
                <a:solidFill>
                  <a:schemeClr val="bg1"/>
                </a:solidFill>
                <a:latin typeface="Roboto Mono" pitchFamily="49" charset="0"/>
                <a:ea typeface="Roboto Mono" pitchFamily="49" charset="0"/>
              </a:defRPr>
            </a:lvl1pPr>
          </a:lstStyle>
          <a:p>
            <a:r>
              <a:rPr lang="en-GB" dirty="0"/>
              <a:t>DATE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26440C-1DFA-67B8-D67F-A5A542BB76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4723" y="4497920"/>
            <a:ext cx="5184813" cy="664797"/>
          </a:xfrm>
        </p:spPr>
        <p:txBody>
          <a:bodyPr wrap="square" anchor="b"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Mulish Black" pitchFamily="2" charset="77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319799C-8D56-95F3-41E7-F65E926BF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20" y="3674915"/>
            <a:ext cx="1188608" cy="454316"/>
          </a:xfrm>
          <a:prstGeom prst="rect">
            <a:avLst/>
          </a:prstGeom>
        </p:spPr>
      </p:pic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EAFCC69-FE61-A500-A4BA-7A36E568F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720" y="3674915"/>
            <a:ext cx="1188608" cy="4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0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60351"/>
            <a:ext cx="10970684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125539"/>
            <a:ext cx="10970684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15DB423-C93E-1304-5868-ECD9F98D77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5927772"/>
            <a:ext cx="1932802" cy="735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3800" b="1">
          <a:solidFill>
            <a:srgbClr val="10384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000" b="1">
          <a:solidFill>
            <a:srgbClr val="669900"/>
          </a:solidFill>
          <a:latin typeface="Arial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000" b="1">
          <a:solidFill>
            <a:srgbClr val="669900"/>
          </a:solidFill>
          <a:latin typeface="Arial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000" b="1">
          <a:solidFill>
            <a:srgbClr val="669900"/>
          </a:solidFill>
          <a:latin typeface="Arial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000" b="1">
          <a:solidFill>
            <a:srgbClr val="669900"/>
          </a:solidFill>
          <a:latin typeface="Arial" charset="0"/>
        </a:defRPr>
      </a:lvl5pPr>
      <a:lvl6pPr marL="4572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6pPr>
      <a:lvl7pPr marL="9144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7pPr>
      <a:lvl8pPr marL="1371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8pPr>
      <a:lvl9pPr marL="18288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103843"/>
        </a:buClr>
        <a:buSzPct val="100000"/>
        <a:buFont typeface="Arial" charset="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103843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103843"/>
        </a:buClr>
        <a:buSzPct val="100000"/>
        <a:buFont typeface="Arial" charset="0"/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103843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103843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96"/>
        </a:buClr>
        <a:buSzPct val="100000"/>
        <a:buFont typeface="Arial" charset="0"/>
        <a:buChar char="»"/>
        <a:defRPr sz="2000">
          <a:solidFill>
            <a:srgbClr val="000096"/>
          </a:solidFill>
          <a:latin typeface="+mn-lt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96"/>
        </a:buClr>
        <a:buSzPct val="100000"/>
        <a:buFont typeface="Arial" charset="0"/>
        <a:buChar char="»"/>
        <a:defRPr sz="2000">
          <a:solidFill>
            <a:srgbClr val="000096"/>
          </a:solidFill>
          <a:latin typeface="+mn-lt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96"/>
        </a:buClr>
        <a:buSzPct val="100000"/>
        <a:buFont typeface="Arial" charset="0"/>
        <a:buChar char="»"/>
        <a:defRPr sz="2000">
          <a:solidFill>
            <a:srgbClr val="000096"/>
          </a:solidFill>
          <a:latin typeface="+mn-lt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96"/>
        </a:buClr>
        <a:buSzPct val="100000"/>
        <a:buFont typeface="Arial" charset="0"/>
        <a:buChar char="»"/>
        <a:defRPr sz="2000">
          <a:solidFill>
            <a:srgbClr val="00009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60351"/>
            <a:ext cx="10970684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125539"/>
            <a:ext cx="10970684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pic>
        <p:nvPicPr>
          <p:cNvPr id="103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6213" y="6021289"/>
            <a:ext cx="3552395" cy="5359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527382" y="6165304"/>
            <a:ext cx="3648405" cy="280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Page </a:t>
            </a:r>
            <a:fld id="{2C03F423-1698-A247-8466-D6FE352F9241}" type="slidenum">
              <a:rPr lang="en-US" sz="1300" smtClean="0"/>
              <a:pPr/>
              <a:t>‹#›</a:t>
            </a:fld>
            <a:endParaRPr lang="en-US" sz="1300" dirty="0"/>
          </a:p>
        </p:txBody>
      </p:sp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09AB6F9-A8A6-9A03-C3A9-4D3AEC325A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5927772"/>
            <a:ext cx="1932802" cy="73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9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3800" b="1">
          <a:solidFill>
            <a:srgbClr val="10384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000" b="1">
          <a:solidFill>
            <a:srgbClr val="669900"/>
          </a:solidFill>
          <a:latin typeface="Arial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000" b="1">
          <a:solidFill>
            <a:srgbClr val="669900"/>
          </a:solidFill>
          <a:latin typeface="Arial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000" b="1">
          <a:solidFill>
            <a:srgbClr val="669900"/>
          </a:solidFill>
          <a:latin typeface="Arial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000" b="1">
          <a:solidFill>
            <a:srgbClr val="669900"/>
          </a:solidFill>
          <a:latin typeface="Arial" charset="0"/>
        </a:defRPr>
      </a:lvl5pPr>
      <a:lvl6pPr marL="4572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6pPr>
      <a:lvl7pPr marL="9144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7pPr>
      <a:lvl8pPr marL="1371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8pPr>
      <a:lvl9pPr marL="18288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103843"/>
        </a:buClr>
        <a:buSzPct val="100000"/>
        <a:buFont typeface="Arial" charset="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103843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103843"/>
        </a:buClr>
        <a:buSzPct val="100000"/>
        <a:buFont typeface="Arial" charset="0"/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103843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103843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96"/>
        </a:buClr>
        <a:buSzPct val="100000"/>
        <a:buFont typeface="Arial" charset="0"/>
        <a:buChar char="»"/>
        <a:defRPr sz="2000">
          <a:solidFill>
            <a:srgbClr val="000096"/>
          </a:solidFill>
          <a:latin typeface="+mn-lt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96"/>
        </a:buClr>
        <a:buSzPct val="100000"/>
        <a:buFont typeface="Arial" charset="0"/>
        <a:buChar char="»"/>
        <a:defRPr sz="2000">
          <a:solidFill>
            <a:srgbClr val="000096"/>
          </a:solidFill>
          <a:latin typeface="+mn-lt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96"/>
        </a:buClr>
        <a:buSzPct val="100000"/>
        <a:buFont typeface="Arial" charset="0"/>
        <a:buChar char="»"/>
        <a:defRPr sz="2000">
          <a:solidFill>
            <a:srgbClr val="000096"/>
          </a:solidFill>
          <a:latin typeface="+mn-lt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96"/>
        </a:buClr>
        <a:buSzPct val="100000"/>
        <a:buFont typeface="Arial" charset="0"/>
        <a:buChar char="»"/>
        <a:defRPr sz="2000">
          <a:solidFill>
            <a:srgbClr val="00009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0" y="5733256"/>
            <a:ext cx="12192000" cy="1124744"/>
          </a:xfrm>
          <a:custGeom>
            <a:avLst/>
            <a:gdLst/>
            <a:ahLst/>
            <a:cxnLst>
              <a:cxn ang="0">
                <a:pos x="0" y="3500"/>
              </a:cxn>
              <a:cxn ang="0">
                <a:pos x="0" y="0"/>
              </a:cxn>
              <a:cxn ang="0">
                <a:pos x="25400" y="0"/>
              </a:cxn>
              <a:cxn ang="0">
                <a:pos x="25400" y="3500"/>
              </a:cxn>
              <a:cxn ang="0">
                <a:pos x="0" y="3500"/>
              </a:cxn>
            </a:cxnLst>
            <a:rect l="0" t="0" r="r" b="b"/>
            <a:pathLst>
              <a:path w="25401" h="3501">
                <a:moveTo>
                  <a:pt x="0" y="3500"/>
                </a:moveTo>
                <a:lnTo>
                  <a:pt x="0" y="0"/>
                </a:lnTo>
                <a:lnTo>
                  <a:pt x="25400" y="0"/>
                </a:lnTo>
                <a:lnTo>
                  <a:pt x="25400" y="3500"/>
                </a:lnTo>
                <a:lnTo>
                  <a:pt x="0" y="3500"/>
                </a:lnTo>
              </a:path>
            </a:pathLst>
          </a:custGeom>
          <a:solidFill>
            <a:srgbClr val="0F3843"/>
          </a:soli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60351"/>
            <a:ext cx="10970684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125539"/>
            <a:ext cx="10970684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15DB423-C93E-1304-5868-ECD9F98D77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5927772"/>
            <a:ext cx="1932802" cy="735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3800" b="1">
          <a:solidFill>
            <a:srgbClr val="10384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000" b="1">
          <a:solidFill>
            <a:srgbClr val="669900"/>
          </a:solidFill>
          <a:latin typeface="Arial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000" b="1">
          <a:solidFill>
            <a:srgbClr val="669900"/>
          </a:solidFill>
          <a:latin typeface="Arial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000" b="1">
          <a:solidFill>
            <a:srgbClr val="669900"/>
          </a:solidFill>
          <a:latin typeface="Arial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000" b="1">
          <a:solidFill>
            <a:srgbClr val="669900"/>
          </a:solidFill>
          <a:latin typeface="Arial" charset="0"/>
        </a:defRPr>
      </a:lvl5pPr>
      <a:lvl6pPr marL="4572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6pPr>
      <a:lvl7pPr marL="9144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7pPr>
      <a:lvl8pPr marL="1371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8pPr>
      <a:lvl9pPr marL="18288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103843"/>
        </a:buClr>
        <a:buSzPct val="100000"/>
        <a:buFont typeface="Arial" charset="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103843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103843"/>
        </a:buClr>
        <a:buSzPct val="100000"/>
        <a:buFont typeface="Arial" charset="0"/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103843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103843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96"/>
        </a:buClr>
        <a:buSzPct val="100000"/>
        <a:buFont typeface="Arial" charset="0"/>
        <a:buChar char="»"/>
        <a:defRPr sz="2000">
          <a:solidFill>
            <a:srgbClr val="000096"/>
          </a:solidFill>
          <a:latin typeface="+mn-lt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96"/>
        </a:buClr>
        <a:buSzPct val="100000"/>
        <a:buFont typeface="Arial" charset="0"/>
        <a:buChar char="»"/>
        <a:defRPr sz="2000">
          <a:solidFill>
            <a:srgbClr val="000096"/>
          </a:solidFill>
          <a:latin typeface="+mn-lt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96"/>
        </a:buClr>
        <a:buSzPct val="100000"/>
        <a:buFont typeface="Arial" charset="0"/>
        <a:buChar char="»"/>
        <a:defRPr sz="2000">
          <a:solidFill>
            <a:srgbClr val="000096"/>
          </a:solidFill>
          <a:latin typeface="+mn-lt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96"/>
        </a:buClr>
        <a:buSzPct val="100000"/>
        <a:buFont typeface="Arial" charset="0"/>
        <a:buChar char="»"/>
        <a:defRPr sz="2000">
          <a:solidFill>
            <a:srgbClr val="00009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image" Target="../media/image11.png"/><Relationship Id="rId21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24" Type="http://schemas.microsoft.com/office/2007/relationships/hdphoto" Target="../media/hdphoto11.wdp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microsoft.com/office/2007/relationships/hdphoto" Target="../media/hdphoto13.wdp"/><Relationship Id="rId10" Type="http://schemas.microsoft.com/office/2007/relationships/hdphoto" Target="../media/hdphoto4.wdp"/><Relationship Id="rId19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image" Target="../media/image11.png"/><Relationship Id="rId21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24" Type="http://schemas.microsoft.com/office/2007/relationships/hdphoto" Target="../media/hdphoto11.wdp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10" Type="http://schemas.microsoft.com/office/2007/relationships/hdphoto" Target="../media/hdphoto4.wdp"/><Relationship Id="rId19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.campbell@hartlepool.gov.uk" TargetMode="External"/><Relationship Id="rId2" Type="http://schemas.openxmlformats.org/officeDocument/2006/relationships/hyperlink" Target="mailto:gemma.ptak@hartlepool.gov.uk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image" Target="../media/image11.png"/><Relationship Id="rId21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24" Type="http://schemas.microsoft.com/office/2007/relationships/hdphoto" Target="../media/hdphoto11.wdp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microsoft.com/office/2007/relationships/hdphoto" Target="../media/hdphoto13.wdp"/><Relationship Id="rId10" Type="http://schemas.microsoft.com/office/2007/relationships/hdphoto" Target="../media/hdphoto4.wdp"/><Relationship Id="rId19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row of houses next to a body of water&#10;&#10;AI-generated content may be incorrect.">
            <a:extLst>
              <a:ext uri="{FF2B5EF4-FFF2-40B4-BE49-F238E27FC236}">
                <a16:creationId xmlns:a16="http://schemas.microsoft.com/office/drawing/2014/main" id="{67A1BEFA-B627-0A6C-38F3-DA880566DC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29355" b="29355"/>
          <a:stretch>
            <a:fillRect/>
          </a:stretch>
        </p:blipFill>
        <p:spPr/>
      </p:pic>
      <p:pic>
        <p:nvPicPr>
          <p:cNvPr id="11" name="Picture 10" descr="A blue and black rectangle&#10;&#10;AI-generated content may be incorrect.">
            <a:extLst>
              <a:ext uri="{FF2B5EF4-FFF2-40B4-BE49-F238E27FC236}">
                <a16:creationId xmlns:a16="http://schemas.microsoft.com/office/drawing/2014/main" id="{A7A395D0-7560-A003-7F61-6EABE9173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CB24A6B-9E9B-4D9A-84DE-992DA3F0E6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Mulish Black" pitchFamily="2" charset="0"/>
              </a:rPr>
              <a:t>Monday 16</a:t>
            </a:r>
            <a:r>
              <a:rPr lang="en-US" baseline="30000" dirty="0">
                <a:solidFill>
                  <a:schemeClr val="accent5">
                    <a:lumMod val="20000"/>
                    <a:lumOff val="80000"/>
                  </a:schemeClr>
                </a:solidFill>
                <a:latin typeface="Mulish Black" pitchFamily="2" charset="0"/>
              </a:rPr>
              <a:t>th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Mulish Black" pitchFamily="2" charset="0"/>
              </a:rPr>
              <a:t> February 2026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169EF0-C92C-8F33-885D-59165405B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866" y="4502346"/>
            <a:ext cx="7249007" cy="664797"/>
          </a:xfrm>
        </p:spPr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Mulish Black" pitchFamily="2" charset="0"/>
              </a:rPr>
              <a:t>Pride in Place Update</a:t>
            </a:r>
            <a:br>
              <a:rPr lang="en-US" sz="3600" dirty="0">
                <a:solidFill>
                  <a:schemeClr val="bg1"/>
                </a:solidFill>
                <a:latin typeface="Mulish Black" pitchFamily="2" charset="0"/>
              </a:rPr>
            </a:br>
            <a:r>
              <a:rPr lang="en-US" sz="3600" dirty="0">
                <a:solidFill>
                  <a:schemeClr val="bg1"/>
                </a:solidFill>
                <a:latin typeface="Mulish Black" pitchFamily="2" charset="0"/>
              </a:rPr>
              <a:t>Health and Well Being 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A4200-DB23-C435-03DB-BB40EE8CF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5729419"/>
            <a:ext cx="3664499" cy="83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84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5E5F8-1915-9482-8778-3D31AE22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16632"/>
            <a:ext cx="10970684" cy="720725"/>
          </a:xfrm>
        </p:spPr>
        <p:txBody>
          <a:bodyPr/>
          <a:lstStyle/>
          <a:p>
            <a:r>
              <a:rPr lang="en-GB" dirty="0"/>
              <a:t>Community Engagement (2)</a:t>
            </a:r>
          </a:p>
        </p:txBody>
      </p:sp>
      <p:grpSp>
        <p:nvGrpSpPr>
          <p:cNvPr id="45" name="object 3">
            <a:extLst>
              <a:ext uri="{FF2B5EF4-FFF2-40B4-BE49-F238E27FC236}">
                <a16:creationId xmlns:a16="http://schemas.microsoft.com/office/drawing/2014/main" id="{90C3156A-7B06-21AC-9D14-A0E9397B979A}"/>
              </a:ext>
            </a:extLst>
          </p:cNvPr>
          <p:cNvGrpSpPr/>
          <p:nvPr/>
        </p:nvGrpSpPr>
        <p:grpSpPr>
          <a:xfrm>
            <a:off x="5701375" y="1072733"/>
            <a:ext cx="5806902" cy="3960454"/>
            <a:chOff x="5417999" y="1830151"/>
            <a:chExt cx="9054465" cy="6175375"/>
          </a:xfrm>
        </p:grpSpPr>
        <p:sp>
          <p:nvSpPr>
            <p:cNvPr id="46" name="object 4">
              <a:extLst>
                <a:ext uri="{FF2B5EF4-FFF2-40B4-BE49-F238E27FC236}">
                  <a16:creationId xmlns:a16="http://schemas.microsoft.com/office/drawing/2014/main" id="{B4343666-FA04-6F7A-2CC3-A8E1B0AEBFA1}"/>
                </a:ext>
              </a:extLst>
            </p:cNvPr>
            <p:cNvSpPr/>
            <p:nvPr/>
          </p:nvSpPr>
          <p:spPr>
            <a:xfrm>
              <a:off x="13197370" y="7566622"/>
              <a:ext cx="958215" cy="435609"/>
            </a:xfrm>
            <a:custGeom>
              <a:avLst/>
              <a:gdLst/>
              <a:ahLst/>
              <a:cxnLst/>
              <a:rect l="l" t="t" r="r" b="b"/>
              <a:pathLst>
                <a:path w="958215" h="435609">
                  <a:moveTo>
                    <a:pt x="957999" y="0"/>
                  </a:moveTo>
                  <a:lnTo>
                    <a:pt x="0" y="0"/>
                  </a:lnTo>
                  <a:lnTo>
                    <a:pt x="0" y="435267"/>
                  </a:lnTo>
                  <a:lnTo>
                    <a:pt x="957999" y="435267"/>
                  </a:lnTo>
                  <a:lnTo>
                    <a:pt x="957999" y="0"/>
                  </a:lnTo>
                  <a:close/>
                </a:path>
              </a:pathLst>
            </a:custGeom>
            <a:solidFill>
              <a:srgbClr val="BBBDD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103843"/>
                </a:solidFill>
              </a:endParaRPr>
            </a:p>
          </p:txBody>
        </p:sp>
        <p:sp>
          <p:nvSpPr>
            <p:cNvPr id="47" name="object 5">
              <a:extLst>
                <a:ext uri="{FF2B5EF4-FFF2-40B4-BE49-F238E27FC236}">
                  <a16:creationId xmlns:a16="http://schemas.microsoft.com/office/drawing/2014/main" id="{03446843-E42D-DA2A-80CA-529E729AF952}"/>
                </a:ext>
              </a:extLst>
            </p:cNvPr>
            <p:cNvSpPr/>
            <p:nvPr/>
          </p:nvSpPr>
          <p:spPr>
            <a:xfrm>
              <a:off x="12146520" y="6360604"/>
              <a:ext cx="958215" cy="1641475"/>
            </a:xfrm>
            <a:custGeom>
              <a:avLst/>
              <a:gdLst/>
              <a:ahLst/>
              <a:cxnLst/>
              <a:rect l="l" t="t" r="r" b="b"/>
              <a:pathLst>
                <a:path w="958215" h="1641475">
                  <a:moveTo>
                    <a:pt x="958011" y="0"/>
                  </a:moveTo>
                  <a:lnTo>
                    <a:pt x="0" y="0"/>
                  </a:lnTo>
                  <a:lnTo>
                    <a:pt x="0" y="1641271"/>
                  </a:lnTo>
                  <a:lnTo>
                    <a:pt x="958011" y="1641271"/>
                  </a:lnTo>
                  <a:lnTo>
                    <a:pt x="958011" y="0"/>
                  </a:lnTo>
                  <a:close/>
                </a:path>
              </a:pathLst>
            </a:custGeom>
            <a:solidFill>
              <a:srgbClr val="A3A8C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103843"/>
                </a:solidFill>
              </a:endParaRPr>
            </a:p>
          </p:txBody>
        </p:sp>
        <p:sp>
          <p:nvSpPr>
            <p:cNvPr id="48" name="object 6">
              <a:extLst>
                <a:ext uri="{FF2B5EF4-FFF2-40B4-BE49-F238E27FC236}">
                  <a16:creationId xmlns:a16="http://schemas.microsoft.com/office/drawing/2014/main" id="{32C8FE1F-2C9F-B0C1-B15D-7F18BBD777EB}"/>
                </a:ext>
              </a:extLst>
            </p:cNvPr>
            <p:cNvSpPr/>
            <p:nvPr/>
          </p:nvSpPr>
          <p:spPr>
            <a:xfrm>
              <a:off x="11095685" y="5997575"/>
              <a:ext cx="958215" cy="2004695"/>
            </a:xfrm>
            <a:custGeom>
              <a:avLst/>
              <a:gdLst/>
              <a:ahLst/>
              <a:cxnLst/>
              <a:rect l="l" t="t" r="r" b="b"/>
              <a:pathLst>
                <a:path w="958215" h="2004695">
                  <a:moveTo>
                    <a:pt x="957999" y="0"/>
                  </a:moveTo>
                  <a:lnTo>
                    <a:pt x="0" y="0"/>
                  </a:lnTo>
                  <a:lnTo>
                    <a:pt x="0" y="2004301"/>
                  </a:lnTo>
                  <a:lnTo>
                    <a:pt x="957999" y="2004301"/>
                  </a:lnTo>
                  <a:lnTo>
                    <a:pt x="957999" y="0"/>
                  </a:lnTo>
                  <a:close/>
                </a:path>
              </a:pathLst>
            </a:custGeom>
            <a:solidFill>
              <a:srgbClr val="8D94B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103843"/>
                </a:solidFill>
              </a:endParaRPr>
            </a:p>
          </p:txBody>
        </p:sp>
        <p:sp>
          <p:nvSpPr>
            <p:cNvPr id="49" name="object 7">
              <a:extLst>
                <a:ext uri="{FF2B5EF4-FFF2-40B4-BE49-F238E27FC236}">
                  <a16:creationId xmlns:a16="http://schemas.microsoft.com/office/drawing/2014/main" id="{709CFDAC-FC2D-8609-75B2-11A2746B651B}"/>
                </a:ext>
              </a:extLst>
            </p:cNvPr>
            <p:cNvSpPr/>
            <p:nvPr/>
          </p:nvSpPr>
          <p:spPr>
            <a:xfrm>
              <a:off x="10044849" y="5123827"/>
              <a:ext cx="958215" cy="2878455"/>
            </a:xfrm>
            <a:custGeom>
              <a:avLst/>
              <a:gdLst/>
              <a:ahLst/>
              <a:cxnLst/>
              <a:rect l="l" t="t" r="r" b="b"/>
              <a:pathLst>
                <a:path w="958215" h="2878454">
                  <a:moveTo>
                    <a:pt x="957999" y="0"/>
                  </a:moveTo>
                  <a:lnTo>
                    <a:pt x="0" y="0"/>
                  </a:lnTo>
                  <a:lnTo>
                    <a:pt x="0" y="2878048"/>
                  </a:lnTo>
                  <a:lnTo>
                    <a:pt x="957999" y="2878048"/>
                  </a:lnTo>
                  <a:lnTo>
                    <a:pt x="957999" y="0"/>
                  </a:lnTo>
                  <a:close/>
                </a:path>
              </a:pathLst>
            </a:custGeom>
            <a:solidFill>
              <a:srgbClr val="7581A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103843"/>
                </a:solidFill>
              </a:endParaRPr>
            </a:p>
          </p:txBody>
        </p:sp>
        <p:sp>
          <p:nvSpPr>
            <p:cNvPr id="50" name="object 8">
              <a:extLst>
                <a:ext uri="{FF2B5EF4-FFF2-40B4-BE49-F238E27FC236}">
                  <a16:creationId xmlns:a16="http://schemas.microsoft.com/office/drawing/2014/main" id="{86536C50-B881-E76C-29DC-CF711C4EDAB2}"/>
                </a:ext>
              </a:extLst>
            </p:cNvPr>
            <p:cNvSpPr/>
            <p:nvPr/>
          </p:nvSpPr>
          <p:spPr>
            <a:xfrm>
              <a:off x="8994013" y="4243933"/>
              <a:ext cx="958215" cy="3758565"/>
            </a:xfrm>
            <a:custGeom>
              <a:avLst/>
              <a:gdLst/>
              <a:ahLst/>
              <a:cxnLst/>
              <a:rect l="l" t="t" r="r" b="b"/>
              <a:pathLst>
                <a:path w="958215" h="3758565">
                  <a:moveTo>
                    <a:pt x="958011" y="0"/>
                  </a:moveTo>
                  <a:lnTo>
                    <a:pt x="0" y="0"/>
                  </a:lnTo>
                  <a:lnTo>
                    <a:pt x="0" y="3757942"/>
                  </a:lnTo>
                  <a:lnTo>
                    <a:pt x="958011" y="3757942"/>
                  </a:lnTo>
                  <a:lnTo>
                    <a:pt x="958011" y="0"/>
                  </a:lnTo>
                  <a:close/>
                </a:path>
              </a:pathLst>
            </a:custGeom>
            <a:solidFill>
              <a:srgbClr val="5E6F9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103843"/>
                </a:solidFill>
              </a:endParaRPr>
            </a:p>
          </p:txBody>
        </p:sp>
        <p:sp>
          <p:nvSpPr>
            <p:cNvPr id="51" name="object 9">
              <a:extLst>
                <a:ext uri="{FF2B5EF4-FFF2-40B4-BE49-F238E27FC236}">
                  <a16:creationId xmlns:a16="http://schemas.microsoft.com/office/drawing/2014/main" id="{E4C1711E-C2C9-F8F8-0AC6-990DB5DBB29D}"/>
                </a:ext>
              </a:extLst>
            </p:cNvPr>
            <p:cNvSpPr/>
            <p:nvPr/>
          </p:nvSpPr>
          <p:spPr>
            <a:xfrm>
              <a:off x="7943176" y="4139336"/>
              <a:ext cx="958215" cy="3862704"/>
            </a:xfrm>
            <a:custGeom>
              <a:avLst/>
              <a:gdLst/>
              <a:ahLst/>
              <a:cxnLst/>
              <a:rect l="l" t="t" r="r" b="b"/>
              <a:pathLst>
                <a:path w="958215" h="3862704">
                  <a:moveTo>
                    <a:pt x="958011" y="0"/>
                  </a:moveTo>
                  <a:lnTo>
                    <a:pt x="0" y="0"/>
                  </a:lnTo>
                  <a:lnTo>
                    <a:pt x="0" y="3862552"/>
                  </a:lnTo>
                  <a:lnTo>
                    <a:pt x="958011" y="3862552"/>
                  </a:lnTo>
                  <a:lnTo>
                    <a:pt x="958011" y="0"/>
                  </a:lnTo>
                  <a:close/>
                </a:path>
              </a:pathLst>
            </a:custGeom>
            <a:solidFill>
              <a:srgbClr val="475F93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103843"/>
                </a:solidFill>
              </a:endParaRPr>
            </a:p>
          </p:txBody>
        </p:sp>
        <p:sp>
          <p:nvSpPr>
            <p:cNvPr id="52" name="object 10">
              <a:extLst>
                <a:ext uri="{FF2B5EF4-FFF2-40B4-BE49-F238E27FC236}">
                  <a16:creationId xmlns:a16="http://schemas.microsoft.com/office/drawing/2014/main" id="{564097D4-A0B9-F7A4-825A-8ED1A4986E81}"/>
                </a:ext>
              </a:extLst>
            </p:cNvPr>
            <p:cNvSpPr/>
            <p:nvPr/>
          </p:nvSpPr>
          <p:spPr>
            <a:xfrm>
              <a:off x="6892328" y="4139336"/>
              <a:ext cx="958215" cy="3862704"/>
            </a:xfrm>
            <a:custGeom>
              <a:avLst/>
              <a:gdLst/>
              <a:ahLst/>
              <a:cxnLst/>
              <a:rect l="l" t="t" r="r" b="b"/>
              <a:pathLst>
                <a:path w="958215" h="3862704">
                  <a:moveTo>
                    <a:pt x="958011" y="0"/>
                  </a:moveTo>
                  <a:lnTo>
                    <a:pt x="0" y="0"/>
                  </a:lnTo>
                  <a:lnTo>
                    <a:pt x="0" y="3862552"/>
                  </a:lnTo>
                  <a:lnTo>
                    <a:pt x="958011" y="3862552"/>
                  </a:lnTo>
                  <a:lnTo>
                    <a:pt x="958011" y="0"/>
                  </a:lnTo>
                  <a:close/>
                </a:path>
              </a:pathLst>
            </a:custGeom>
            <a:solidFill>
              <a:srgbClr val="2F5088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103843"/>
                </a:solidFill>
              </a:endParaRPr>
            </a:p>
          </p:txBody>
        </p:sp>
        <p:sp>
          <p:nvSpPr>
            <p:cNvPr id="53" name="object 11">
              <a:extLst>
                <a:ext uri="{FF2B5EF4-FFF2-40B4-BE49-F238E27FC236}">
                  <a16:creationId xmlns:a16="http://schemas.microsoft.com/office/drawing/2014/main" id="{35015EE9-1C97-6866-1D0E-1811AC3CE63E}"/>
                </a:ext>
              </a:extLst>
            </p:cNvPr>
            <p:cNvSpPr/>
            <p:nvPr/>
          </p:nvSpPr>
          <p:spPr>
            <a:xfrm>
              <a:off x="5841492" y="2514904"/>
              <a:ext cx="958215" cy="5487035"/>
            </a:xfrm>
            <a:custGeom>
              <a:avLst/>
              <a:gdLst/>
              <a:ahLst/>
              <a:cxnLst/>
              <a:rect l="l" t="t" r="r" b="b"/>
              <a:pathLst>
                <a:path w="958215" h="5487034">
                  <a:moveTo>
                    <a:pt x="957999" y="0"/>
                  </a:moveTo>
                  <a:lnTo>
                    <a:pt x="0" y="0"/>
                  </a:lnTo>
                  <a:lnTo>
                    <a:pt x="0" y="5486971"/>
                  </a:lnTo>
                  <a:lnTo>
                    <a:pt x="957999" y="5486971"/>
                  </a:lnTo>
                  <a:lnTo>
                    <a:pt x="957999" y="0"/>
                  </a:lnTo>
                  <a:close/>
                </a:path>
              </a:pathLst>
            </a:custGeom>
            <a:solidFill>
              <a:srgbClr val="11437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103843"/>
                </a:solidFill>
              </a:endParaRPr>
            </a:p>
          </p:txBody>
        </p:sp>
        <p:sp>
          <p:nvSpPr>
            <p:cNvPr id="54" name="object 12">
              <a:extLst>
                <a:ext uri="{FF2B5EF4-FFF2-40B4-BE49-F238E27FC236}">
                  <a16:creationId xmlns:a16="http://schemas.microsoft.com/office/drawing/2014/main" id="{CB7EE764-DC5C-E5E1-7FCF-7F829E8F2A6E}"/>
                </a:ext>
              </a:extLst>
            </p:cNvPr>
            <p:cNvSpPr/>
            <p:nvPr/>
          </p:nvSpPr>
          <p:spPr>
            <a:xfrm>
              <a:off x="5424349" y="1836502"/>
              <a:ext cx="9041765" cy="6162675"/>
            </a:xfrm>
            <a:custGeom>
              <a:avLst/>
              <a:gdLst/>
              <a:ahLst/>
              <a:cxnLst/>
              <a:rect l="l" t="t" r="r" b="b"/>
              <a:pathLst>
                <a:path w="9041765" h="6162675">
                  <a:moveTo>
                    <a:pt x="0" y="6162205"/>
                  </a:moveTo>
                  <a:lnTo>
                    <a:pt x="9041295" y="6162205"/>
                  </a:lnTo>
                </a:path>
                <a:path w="9041765" h="6162675">
                  <a:moveTo>
                    <a:pt x="0" y="6162205"/>
                  </a:moveTo>
                  <a:lnTo>
                    <a:pt x="0" y="6009284"/>
                  </a:lnTo>
                </a:path>
                <a:path w="9041765" h="6162675">
                  <a:moveTo>
                    <a:pt x="9041295" y="6162205"/>
                  </a:moveTo>
                  <a:lnTo>
                    <a:pt x="9041295" y="6009284"/>
                  </a:lnTo>
                </a:path>
                <a:path w="9041765" h="6162675">
                  <a:moveTo>
                    <a:pt x="0" y="6162205"/>
                  </a:moveTo>
                  <a:lnTo>
                    <a:pt x="0" y="0"/>
                  </a:lnTo>
                </a:path>
                <a:path w="9041765" h="6162675">
                  <a:moveTo>
                    <a:pt x="0" y="6162205"/>
                  </a:moveTo>
                  <a:lnTo>
                    <a:pt x="274955" y="6162205"/>
                  </a:lnTo>
                </a:path>
                <a:path w="9041765" h="6162675">
                  <a:moveTo>
                    <a:pt x="0" y="4929758"/>
                  </a:moveTo>
                  <a:lnTo>
                    <a:pt x="274955" y="4929758"/>
                  </a:lnTo>
                </a:path>
                <a:path w="9041765" h="6162675">
                  <a:moveTo>
                    <a:pt x="0" y="3697325"/>
                  </a:moveTo>
                  <a:lnTo>
                    <a:pt x="274955" y="3697325"/>
                  </a:lnTo>
                </a:path>
                <a:path w="9041765" h="6162675">
                  <a:moveTo>
                    <a:pt x="0" y="2464879"/>
                  </a:moveTo>
                  <a:lnTo>
                    <a:pt x="274955" y="2464879"/>
                  </a:lnTo>
                </a:path>
                <a:path w="9041765" h="6162675">
                  <a:moveTo>
                    <a:pt x="0" y="1232446"/>
                  </a:moveTo>
                  <a:lnTo>
                    <a:pt x="274955" y="1232446"/>
                  </a:lnTo>
                </a:path>
                <a:path w="9041765" h="6162675">
                  <a:moveTo>
                    <a:pt x="0" y="0"/>
                  </a:moveTo>
                  <a:lnTo>
                    <a:pt x="27495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103843"/>
                </a:solidFill>
              </a:endParaRPr>
            </a:p>
          </p:txBody>
        </p:sp>
        <p:sp>
          <p:nvSpPr>
            <p:cNvPr id="55" name="object 13">
              <a:extLst>
                <a:ext uri="{FF2B5EF4-FFF2-40B4-BE49-F238E27FC236}">
                  <a16:creationId xmlns:a16="http://schemas.microsoft.com/office/drawing/2014/main" id="{E14B6B24-C6F1-7410-7399-54D7D73471B2}"/>
                </a:ext>
              </a:extLst>
            </p:cNvPr>
            <p:cNvSpPr/>
            <p:nvPr/>
          </p:nvSpPr>
          <p:spPr>
            <a:xfrm>
              <a:off x="9181097" y="3559543"/>
              <a:ext cx="481330" cy="477520"/>
            </a:xfrm>
            <a:custGeom>
              <a:avLst/>
              <a:gdLst/>
              <a:ahLst/>
              <a:cxnLst/>
              <a:rect l="l" t="t" r="r" b="b"/>
              <a:pathLst>
                <a:path w="481329" h="477520">
                  <a:moveTo>
                    <a:pt x="413893" y="79311"/>
                  </a:moveTo>
                  <a:lnTo>
                    <a:pt x="411416" y="68491"/>
                  </a:lnTo>
                  <a:lnTo>
                    <a:pt x="412140" y="63576"/>
                  </a:lnTo>
                  <a:lnTo>
                    <a:pt x="409486" y="35153"/>
                  </a:lnTo>
                  <a:lnTo>
                    <a:pt x="406755" y="30746"/>
                  </a:lnTo>
                  <a:lnTo>
                    <a:pt x="402958" y="28422"/>
                  </a:lnTo>
                  <a:lnTo>
                    <a:pt x="397852" y="30645"/>
                  </a:lnTo>
                  <a:lnTo>
                    <a:pt x="393192" y="34925"/>
                  </a:lnTo>
                  <a:lnTo>
                    <a:pt x="392328" y="40779"/>
                  </a:lnTo>
                  <a:lnTo>
                    <a:pt x="393026" y="47345"/>
                  </a:lnTo>
                  <a:lnTo>
                    <a:pt x="393065" y="53733"/>
                  </a:lnTo>
                  <a:lnTo>
                    <a:pt x="344119" y="23596"/>
                  </a:lnTo>
                  <a:lnTo>
                    <a:pt x="289534" y="5080"/>
                  </a:lnTo>
                  <a:lnTo>
                    <a:pt x="242176" y="0"/>
                  </a:lnTo>
                  <a:lnTo>
                    <a:pt x="196545" y="3848"/>
                  </a:lnTo>
                  <a:lnTo>
                    <a:pt x="153530" y="15862"/>
                  </a:lnTo>
                  <a:lnTo>
                    <a:pt x="114020" y="35229"/>
                  </a:lnTo>
                  <a:lnTo>
                    <a:pt x="78892" y="61188"/>
                  </a:lnTo>
                  <a:lnTo>
                    <a:pt x="49047" y="92938"/>
                  </a:lnTo>
                  <a:lnTo>
                    <a:pt x="25361" y="129705"/>
                  </a:lnTo>
                  <a:lnTo>
                    <a:pt x="8712" y="170688"/>
                  </a:lnTo>
                  <a:lnTo>
                    <a:pt x="0" y="215112"/>
                  </a:lnTo>
                  <a:lnTo>
                    <a:pt x="114" y="262204"/>
                  </a:lnTo>
                  <a:lnTo>
                    <a:pt x="2362" y="278307"/>
                  </a:lnTo>
                  <a:lnTo>
                    <a:pt x="4127" y="287451"/>
                  </a:lnTo>
                  <a:lnTo>
                    <a:pt x="5918" y="293166"/>
                  </a:lnTo>
                  <a:lnTo>
                    <a:pt x="9804" y="299948"/>
                  </a:lnTo>
                  <a:lnTo>
                    <a:pt x="21767" y="297459"/>
                  </a:lnTo>
                  <a:lnTo>
                    <a:pt x="22771" y="289267"/>
                  </a:lnTo>
                  <a:lnTo>
                    <a:pt x="16891" y="243420"/>
                  </a:lnTo>
                  <a:lnTo>
                    <a:pt x="20320" y="199326"/>
                  </a:lnTo>
                  <a:lnTo>
                    <a:pt x="32194" y="157924"/>
                  </a:lnTo>
                  <a:lnTo>
                    <a:pt x="51650" y="120129"/>
                  </a:lnTo>
                  <a:lnTo>
                    <a:pt x="77812" y="86868"/>
                  </a:lnTo>
                  <a:lnTo>
                    <a:pt x="109816" y="59080"/>
                  </a:lnTo>
                  <a:lnTo>
                    <a:pt x="146812" y="37680"/>
                  </a:lnTo>
                  <a:lnTo>
                    <a:pt x="187934" y="23596"/>
                  </a:lnTo>
                  <a:lnTo>
                    <a:pt x="232295" y="17754"/>
                  </a:lnTo>
                  <a:lnTo>
                    <a:pt x="279069" y="21082"/>
                  </a:lnTo>
                  <a:lnTo>
                    <a:pt x="306819" y="27774"/>
                  </a:lnTo>
                  <a:lnTo>
                    <a:pt x="333552" y="38023"/>
                  </a:lnTo>
                  <a:lnTo>
                    <a:pt x="358698" y="51612"/>
                  </a:lnTo>
                  <a:lnTo>
                    <a:pt x="381647" y="68326"/>
                  </a:lnTo>
                  <a:lnTo>
                    <a:pt x="375780" y="69608"/>
                  </a:lnTo>
                  <a:lnTo>
                    <a:pt x="363372" y="67678"/>
                  </a:lnTo>
                  <a:lnTo>
                    <a:pt x="354507" y="78003"/>
                  </a:lnTo>
                  <a:lnTo>
                    <a:pt x="357924" y="85369"/>
                  </a:lnTo>
                  <a:lnTo>
                    <a:pt x="364477" y="87223"/>
                  </a:lnTo>
                  <a:lnTo>
                    <a:pt x="374472" y="86385"/>
                  </a:lnTo>
                  <a:lnTo>
                    <a:pt x="388327" y="86029"/>
                  </a:lnTo>
                  <a:lnTo>
                    <a:pt x="401612" y="85128"/>
                  </a:lnTo>
                  <a:lnTo>
                    <a:pt x="409930" y="82626"/>
                  </a:lnTo>
                  <a:lnTo>
                    <a:pt x="413893" y="79311"/>
                  </a:lnTo>
                  <a:close/>
                </a:path>
                <a:path w="481329" h="477520">
                  <a:moveTo>
                    <a:pt x="419379" y="253644"/>
                  </a:moveTo>
                  <a:lnTo>
                    <a:pt x="418985" y="239369"/>
                  </a:lnTo>
                  <a:lnTo>
                    <a:pt x="418426" y="222224"/>
                  </a:lnTo>
                  <a:lnTo>
                    <a:pt x="418757" y="206692"/>
                  </a:lnTo>
                  <a:lnTo>
                    <a:pt x="413486" y="198501"/>
                  </a:lnTo>
                  <a:lnTo>
                    <a:pt x="405904" y="197002"/>
                  </a:lnTo>
                  <a:lnTo>
                    <a:pt x="402907" y="196405"/>
                  </a:lnTo>
                  <a:lnTo>
                    <a:pt x="400685" y="196507"/>
                  </a:lnTo>
                  <a:lnTo>
                    <a:pt x="400685" y="214693"/>
                  </a:lnTo>
                  <a:lnTo>
                    <a:pt x="400685" y="261747"/>
                  </a:lnTo>
                  <a:lnTo>
                    <a:pt x="371665" y="261747"/>
                  </a:lnTo>
                  <a:lnTo>
                    <a:pt x="366750" y="264769"/>
                  </a:lnTo>
                  <a:lnTo>
                    <a:pt x="363169" y="271894"/>
                  </a:lnTo>
                  <a:lnTo>
                    <a:pt x="358584" y="286473"/>
                  </a:lnTo>
                  <a:lnTo>
                    <a:pt x="356311" y="292087"/>
                  </a:lnTo>
                  <a:lnTo>
                    <a:pt x="348208" y="304406"/>
                  </a:lnTo>
                  <a:lnTo>
                    <a:pt x="348246" y="309295"/>
                  </a:lnTo>
                  <a:lnTo>
                    <a:pt x="351053" y="315455"/>
                  </a:lnTo>
                  <a:lnTo>
                    <a:pt x="357530" y="322402"/>
                  </a:lnTo>
                  <a:lnTo>
                    <a:pt x="364845" y="329145"/>
                  </a:lnTo>
                  <a:lnTo>
                    <a:pt x="370217" y="334695"/>
                  </a:lnTo>
                  <a:lnTo>
                    <a:pt x="338391" y="366280"/>
                  </a:lnTo>
                  <a:lnTo>
                    <a:pt x="337464" y="367322"/>
                  </a:lnTo>
                  <a:lnTo>
                    <a:pt x="337096" y="367322"/>
                  </a:lnTo>
                  <a:lnTo>
                    <a:pt x="321576" y="352018"/>
                  </a:lnTo>
                  <a:lnTo>
                    <a:pt x="316903" y="347916"/>
                  </a:lnTo>
                  <a:lnTo>
                    <a:pt x="310642" y="346214"/>
                  </a:lnTo>
                  <a:lnTo>
                    <a:pt x="304355" y="347916"/>
                  </a:lnTo>
                  <a:lnTo>
                    <a:pt x="292176" y="354431"/>
                  </a:lnTo>
                  <a:lnTo>
                    <a:pt x="286067" y="356616"/>
                  </a:lnTo>
                  <a:lnTo>
                    <a:pt x="263525" y="367322"/>
                  </a:lnTo>
                  <a:lnTo>
                    <a:pt x="263664" y="367322"/>
                  </a:lnTo>
                  <a:lnTo>
                    <a:pt x="263664" y="397294"/>
                  </a:lnTo>
                  <a:lnTo>
                    <a:pt x="216090" y="397294"/>
                  </a:lnTo>
                  <a:lnTo>
                    <a:pt x="216090" y="368338"/>
                  </a:lnTo>
                  <a:lnTo>
                    <a:pt x="214287" y="365213"/>
                  </a:lnTo>
                  <a:lnTo>
                    <a:pt x="214122" y="364947"/>
                  </a:lnTo>
                  <a:lnTo>
                    <a:pt x="214033" y="364782"/>
                  </a:lnTo>
                  <a:lnTo>
                    <a:pt x="213664" y="364388"/>
                  </a:lnTo>
                  <a:lnTo>
                    <a:pt x="209423" y="362000"/>
                  </a:lnTo>
                  <a:lnTo>
                    <a:pt x="202488" y="359575"/>
                  </a:lnTo>
                  <a:lnTo>
                    <a:pt x="195084" y="357289"/>
                  </a:lnTo>
                  <a:lnTo>
                    <a:pt x="189458" y="355384"/>
                  </a:lnTo>
                  <a:lnTo>
                    <a:pt x="184404" y="353288"/>
                  </a:lnTo>
                  <a:lnTo>
                    <a:pt x="173202" y="346011"/>
                  </a:lnTo>
                  <a:lnTo>
                    <a:pt x="166357" y="345668"/>
                  </a:lnTo>
                  <a:lnTo>
                    <a:pt x="163233" y="347916"/>
                  </a:lnTo>
                  <a:lnTo>
                    <a:pt x="156591" y="352958"/>
                  </a:lnTo>
                  <a:lnTo>
                    <a:pt x="147993" y="364388"/>
                  </a:lnTo>
                  <a:lnTo>
                    <a:pt x="147624" y="364782"/>
                  </a:lnTo>
                  <a:lnTo>
                    <a:pt x="142659" y="367322"/>
                  </a:lnTo>
                  <a:lnTo>
                    <a:pt x="142290" y="367322"/>
                  </a:lnTo>
                  <a:lnTo>
                    <a:pt x="141363" y="366280"/>
                  </a:lnTo>
                  <a:lnTo>
                    <a:pt x="109537" y="334695"/>
                  </a:lnTo>
                  <a:lnTo>
                    <a:pt x="112763" y="331139"/>
                  </a:lnTo>
                  <a:lnTo>
                    <a:pt x="119964" y="324497"/>
                  </a:lnTo>
                  <a:lnTo>
                    <a:pt x="127355" y="317246"/>
                  </a:lnTo>
                  <a:lnTo>
                    <a:pt x="131203" y="311899"/>
                  </a:lnTo>
                  <a:lnTo>
                    <a:pt x="130746" y="307200"/>
                  </a:lnTo>
                  <a:lnTo>
                    <a:pt x="130657" y="306336"/>
                  </a:lnTo>
                  <a:lnTo>
                    <a:pt x="127863" y="299669"/>
                  </a:lnTo>
                  <a:lnTo>
                    <a:pt x="124294" y="292925"/>
                  </a:lnTo>
                  <a:lnTo>
                    <a:pt x="121424" y="287147"/>
                  </a:lnTo>
                  <a:lnTo>
                    <a:pt x="119011" y="279476"/>
                  </a:lnTo>
                  <a:lnTo>
                    <a:pt x="116573" y="271894"/>
                  </a:lnTo>
                  <a:lnTo>
                    <a:pt x="116459" y="271526"/>
                  </a:lnTo>
                  <a:lnTo>
                    <a:pt x="112522" y="264769"/>
                  </a:lnTo>
                  <a:lnTo>
                    <a:pt x="112433" y="264617"/>
                  </a:lnTo>
                  <a:lnTo>
                    <a:pt x="106197" y="261747"/>
                  </a:lnTo>
                  <a:lnTo>
                    <a:pt x="79082" y="261747"/>
                  </a:lnTo>
                  <a:lnTo>
                    <a:pt x="79082" y="214693"/>
                  </a:lnTo>
                  <a:lnTo>
                    <a:pt x="114960" y="214693"/>
                  </a:lnTo>
                  <a:lnTo>
                    <a:pt x="117741" y="199694"/>
                  </a:lnTo>
                  <a:lnTo>
                    <a:pt x="117792" y="199440"/>
                  </a:lnTo>
                  <a:lnTo>
                    <a:pt x="118745" y="197002"/>
                  </a:lnTo>
                  <a:lnTo>
                    <a:pt x="122275" y="187947"/>
                  </a:lnTo>
                  <a:lnTo>
                    <a:pt x="123926" y="184238"/>
                  </a:lnTo>
                  <a:lnTo>
                    <a:pt x="126923" y="178879"/>
                  </a:lnTo>
                  <a:lnTo>
                    <a:pt x="129971" y="173545"/>
                  </a:lnTo>
                  <a:lnTo>
                    <a:pt x="131381" y="168109"/>
                  </a:lnTo>
                  <a:lnTo>
                    <a:pt x="129501" y="162445"/>
                  </a:lnTo>
                  <a:lnTo>
                    <a:pt x="125412" y="158127"/>
                  </a:lnTo>
                  <a:lnTo>
                    <a:pt x="119113" y="152234"/>
                  </a:lnTo>
                  <a:lnTo>
                    <a:pt x="113055" y="146329"/>
                  </a:lnTo>
                  <a:lnTo>
                    <a:pt x="110439" y="142684"/>
                  </a:lnTo>
                  <a:lnTo>
                    <a:pt x="143306" y="109283"/>
                  </a:lnTo>
                  <a:lnTo>
                    <a:pt x="146608" y="112115"/>
                  </a:lnTo>
                  <a:lnTo>
                    <a:pt x="159283" y="125361"/>
                  </a:lnTo>
                  <a:lnTo>
                    <a:pt x="163804" y="129463"/>
                  </a:lnTo>
                  <a:lnTo>
                    <a:pt x="171348" y="134150"/>
                  </a:lnTo>
                  <a:lnTo>
                    <a:pt x="176047" y="127876"/>
                  </a:lnTo>
                  <a:lnTo>
                    <a:pt x="185051" y="123786"/>
                  </a:lnTo>
                  <a:lnTo>
                    <a:pt x="188455" y="122199"/>
                  </a:lnTo>
                  <a:lnTo>
                    <a:pt x="191363" y="121043"/>
                  </a:lnTo>
                  <a:lnTo>
                    <a:pt x="205511" y="116662"/>
                  </a:lnTo>
                  <a:lnTo>
                    <a:pt x="212890" y="113449"/>
                  </a:lnTo>
                  <a:lnTo>
                    <a:pt x="214922" y="111099"/>
                  </a:lnTo>
                  <a:lnTo>
                    <a:pt x="215963" y="109880"/>
                  </a:lnTo>
                  <a:lnTo>
                    <a:pt x="216090" y="80086"/>
                  </a:lnTo>
                  <a:lnTo>
                    <a:pt x="263664" y="80086"/>
                  </a:lnTo>
                  <a:lnTo>
                    <a:pt x="263664" y="108800"/>
                  </a:lnTo>
                  <a:lnTo>
                    <a:pt x="266738" y="113106"/>
                  </a:lnTo>
                  <a:lnTo>
                    <a:pt x="273939" y="116497"/>
                  </a:lnTo>
                  <a:lnTo>
                    <a:pt x="288391" y="121043"/>
                  </a:lnTo>
                  <a:lnTo>
                    <a:pt x="292989" y="122872"/>
                  </a:lnTo>
                  <a:lnTo>
                    <a:pt x="308038" y="131724"/>
                  </a:lnTo>
                  <a:lnTo>
                    <a:pt x="310769" y="131724"/>
                  </a:lnTo>
                  <a:lnTo>
                    <a:pt x="316395" y="129057"/>
                  </a:lnTo>
                  <a:lnTo>
                    <a:pt x="322884" y="122872"/>
                  </a:lnTo>
                  <a:lnTo>
                    <a:pt x="329260" y="115951"/>
                  </a:lnTo>
                  <a:lnTo>
                    <a:pt x="334505" y="111099"/>
                  </a:lnTo>
                  <a:lnTo>
                    <a:pt x="335394" y="110502"/>
                  </a:lnTo>
                  <a:lnTo>
                    <a:pt x="336029" y="109880"/>
                  </a:lnTo>
                  <a:lnTo>
                    <a:pt x="337223" y="110312"/>
                  </a:lnTo>
                  <a:lnTo>
                    <a:pt x="369785" y="143154"/>
                  </a:lnTo>
                  <a:lnTo>
                    <a:pt x="365201" y="148043"/>
                  </a:lnTo>
                  <a:lnTo>
                    <a:pt x="359498" y="153085"/>
                  </a:lnTo>
                  <a:lnTo>
                    <a:pt x="353923" y="158127"/>
                  </a:lnTo>
                  <a:lnTo>
                    <a:pt x="349821" y="162966"/>
                  </a:lnTo>
                  <a:lnTo>
                    <a:pt x="345147" y="170319"/>
                  </a:lnTo>
                  <a:lnTo>
                    <a:pt x="352107" y="176161"/>
                  </a:lnTo>
                  <a:lnTo>
                    <a:pt x="356857" y="186664"/>
                  </a:lnTo>
                  <a:lnTo>
                    <a:pt x="358775" y="191185"/>
                  </a:lnTo>
                  <a:lnTo>
                    <a:pt x="361937" y="199440"/>
                  </a:lnTo>
                  <a:lnTo>
                    <a:pt x="362038" y="199694"/>
                  </a:lnTo>
                  <a:lnTo>
                    <a:pt x="364591" y="214693"/>
                  </a:lnTo>
                  <a:lnTo>
                    <a:pt x="400685" y="214693"/>
                  </a:lnTo>
                  <a:lnTo>
                    <a:pt x="400685" y="196507"/>
                  </a:lnTo>
                  <a:lnTo>
                    <a:pt x="390512" y="196964"/>
                  </a:lnTo>
                  <a:lnTo>
                    <a:pt x="381317" y="196710"/>
                  </a:lnTo>
                  <a:lnTo>
                    <a:pt x="379895" y="196710"/>
                  </a:lnTo>
                  <a:lnTo>
                    <a:pt x="368515" y="169278"/>
                  </a:lnTo>
                  <a:lnTo>
                    <a:pt x="368388" y="169278"/>
                  </a:lnTo>
                  <a:lnTo>
                    <a:pt x="373748" y="163385"/>
                  </a:lnTo>
                  <a:lnTo>
                    <a:pt x="381431" y="156311"/>
                  </a:lnTo>
                  <a:lnTo>
                    <a:pt x="388505" y="149212"/>
                  </a:lnTo>
                  <a:lnTo>
                    <a:pt x="391947" y="143370"/>
                  </a:lnTo>
                  <a:lnTo>
                    <a:pt x="392252" y="141008"/>
                  </a:lnTo>
                  <a:lnTo>
                    <a:pt x="392353" y="140246"/>
                  </a:lnTo>
                  <a:lnTo>
                    <a:pt x="362864" y="109880"/>
                  </a:lnTo>
                  <a:lnTo>
                    <a:pt x="353631" y="101473"/>
                  </a:lnTo>
                  <a:lnTo>
                    <a:pt x="342595" y="90017"/>
                  </a:lnTo>
                  <a:lnTo>
                    <a:pt x="339572" y="87947"/>
                  </a:lnTo>
                  <a:lnTo>
                    <a:pt x="335102" y="87947"/>
                  </a:lnTo>
                  <a:lnTo>
                    <a:pt x="331825" y="89623"/>
                  </a:lnTo>
                  <a:lnTo>
                    <a:pt x="326796" y="93941"/>
                  </a:lnTo>
                  <a:lnTo>
                    <a:pt x="319824" y="101244"/>
                  </a:lnTo>
                  <a:lnTo>
                    <a:pt x="313156" y="108077"/>
                  </a:lnTo>
                  <a:lnTo>
                    <a:pt x="309041" y="111010"/>
                  </a:lnTo>
                  <a:lnTo>
                    <a:pt x="282181" y="99898"/>
                  </a:lnTo>
                  <a:lnTo>
                    <a:pt x="281546" y="95034"/>
                  </a:lnTo>
                  <a:lnTo>
                    <a:pt x="281622" y="86207"/>
                  </a:lnTo>
                  <a:lnTo>
                    <a:pt x="281762" y="80086"/>
                  </a:lnTo>
                  <a:lnTo>
                    <a:pt x="281660" y="70294"/>
                  </a:lnTo>
                  <a:lnTo>
                    <a:pt x="280695" y="63627"/>
                  </a:lnTo>
                  <a:lnTo>
                    <a:pt x="280606" y="62966"/>
                  </a:lnTo>
                  <a:lnTo>
                    <a:pt x="275526" y="61734"/>
                  </a:lnTo>
                  <a:lnTo>
                    <a:pt x="268935" y="61226"/>
                  </a:lnTo>
                  <a:lnTo>
                    <a:pt x="255384" y="60553"/>
                  </a:lnTo>
                  <a:lnTo>
                    <a:pt x="237832" y="60261"/>
                  </a:lnTo>
                  <a:lnTo>
                    <a:pt x="220459" y="60553"/>
                  </a:lnTo>
                  <a:lnTo>
                    <a:pt x="206895" y="61734"/>
                  </a:lnTo>
                  <a:lnTo>
                    <a:pt x="207187" y="61734"/>
                  </a:lnTo>
                  <a:lnTo>
                    <a:pt x="203923" y="62293"/>
                  </a:lnTo>
                  <a:lnTo>
                    <a:pt x="200063" y="63627"/>
                  </a:lnTo>
                  <a:lnTo>
                    <a:pt x="199174" y="67589"/>
                  </a:lnTo>
                  <a:lnTo>
                    <a:pt x="198780" y="74676"/>
                  </a:lnTo>
                  <a:lnTo>
                    <a:pt x="199072" y="86207"/>
                  </a:lnTo>
                  <a:lnTo>
                    <a:pt x="199136" y="88760"/>
                  </a:lnTo>
                  <a:lnTo>
                    <a:pt x="199250" y="95034"/>
                  </a:lnTo>
                  <a:lnTo>
                    <a:pt x="198831" y="99720"/>
                  </a:lnTo>
                  <a:lnTo>
                    <a:pt x="170129" y="111036"/>
                  </a:lnTo>
                  <a:lnTo>
                    <a:pt x="168351" y="109283"/>
                  </a:lnTo>
                  <a:lnTo>
                    <a:pt x="147561" y="89052"/>
                  </a:lnTo>
                  <a:lnTo>
                    <a:pt x="139687" y="88760"/>
                  </a:lnTo>
                  <a:lnTo>
                    <a:pt x="89662" y="138099"/>
                  </a:lnTo>
                  <a:lnTo>
                    <a:pt x="87998" y="141008"/>
                  </a:lnTo>
                  <a:lnTo>
                    <a:pt x="88061" y="142684"/>
                  </a:lnTo>
                  <a:lnTo>
                    <a:pt x="106248" y="163169"/>
                  </a:lnTo>
                  <a:lnTo>
                    <a:pt x="110578" y="168109"/>
                  </a:lnTo>
                  <a:lnTo>
                    <a:pt x="111264" y="169278"/>
                  </a:lnTo>
                  <a:lnTo>
                    <a:pt x="111506" y="169278"/>
                  </a:lnTo>
                  <a:lnTo>
                    <a:pt x="110985" y="172783"/>
                  </a:lnTo>
                  <a:lnTo>
                    <a:pt x="100863" y="196710"/>
                  </a:lnTo>
                  <a:lnTo>
                    <a:pt x="90474" y="197002"/>
                  </a:lnTo>
                  <a:lnTo>
                    <a:pt x="78854" y="196405"/>
                  </a:lnTo>
                  <a:lnTo>
                    <a:pt x="77622" y="196405"/>
                  </a:lnTo>
                  <a:lnTo>
                    <a:pt x="67094" y="198145"/>
                  </a:lnTo>
                  <a:lnTo>
                    <a:pt x="61899" y="205701"/>
                  </a:lnTo>
                  <a:lnTo>
                    <a:pt x="61264" y="222059"/>
                  </a:lnTo>
                  <a:lnTo>
                    <a:pt x="61671" y="237883"/>
                  </a:lnTo>
                  <a:lnTo>
                    <a:pt x="62217" y="253644"/>
                  </a:lnTo>
                  <a:lnTo>
                    <a:pt x="62153" y="273316"/>
                  </a:lnTo>
                  <a:lnTo>
                    <a:pt x="68072" y="278739"/>
                  </a:lnTo>
                  <a:lnTo>
                    <a:pt x="79209" y="279844"/>
                  </a:lnTo>
                  <a:lnTo>
                    <a:pt x="91401" y="279476"/>
                  </a:lnTo>
                  <a:lnTo>
                    <a:pt x="100495" y="280555"/>
                  </a:lnTo>
                  <a:lnTo>
                    <a:pt x="111302" y="307200"/>
                  </a:lnTo>
                  <a:lnTo>
                    <a:pt x="89090" y="329539"/>
                  </a:lnTo>
                  <a:lnTo>
                    <a:pt x="89014" y="338035"/>
                  </a:lnTo>
                  <a:lnTo>
                    <a:pt x="138468" y="387007"/>
                  </a:lnTo>
                  <a:lnTo>
                    <a:pt x="141363" y="388543"/>
                  </a:lnTo>
                  <a:lnTo>
                    <a:pt x="145072" y="388277"/>
                  </a:lnTo>
                  <a:lnTo>
                    <a:pt x="147942" y="386816"/>
                  </a:lnTo>
                  <a:lnTo>
                    <a:pt x="152958" y="382765"/>
                  </a:lnTo>
                  <a:lnTo>
                    <a:pt x="158508" y="376618"/>
                  </a:lnTo>
                  <a:lnTo>
                    <a:pt x="164020" y="370395"/>
                  </a:lnTo>
                  <a:lnTo>
                    <a:pt x="167601" y="367322"/>
                  </a:lnTo>
                  <a:lnTo>
                    <a:pt x="168808" y="366280"/>
                  </a:lnTo>
                  <a:lnTo>
                    <a:pt x="170014" y="365544"/>
                  </a:lnTo>
                  <a:lnTo>
                    <a:pt x="170180" y="365213"/>
                  </a:lnTo>
                  <a:lnTo>
                    <a:pt x="172516" y="365544"/>
                  </a:lnTo>
                  <a:lnTo>
                    <a:pt x="171945" y="365544"/>
                  </a:lnTo>
                  <a:lnTo>
                    <a:pt x="177139" y="367525"/>
                  </a:lnTo>
                  <a:lnTo>
                    <a:pt x="184010" y="371233"/>
                  </a:lnTo>
                  <a:lnTo>
                    <a:pt x="191262" y="374599"/>
                  </a:lnTo>
                  <a:lnTo>
                    <a:pt x="197967" y="375678"/>
                  </a:lnTo>
                  <a:lnTo>
                    <a:pt x="198081" y="388543"/>
                  </a:lnTo>
                  <a:lnTo>
                    <a:pt x="197739" y="397294"/>
                  </a:lnTo>
                  <a:lnTo>
                    <a:pt x="197662" y="399338"/>
                  </a:lnTo>
                  <a:lnTo>
                    <a:pt x="200063" y="410032"/>
                  </a:lnTo>
                  <a:lnTo>
                    <a:pt x="208915" y="415213"/>
                  </a:lnTo>
                  <a:lnTo>
                    <a:pt x="224840" y="415836"/>
                  </a:lnTo>
                  <a:lnTo>
                    <a:pt x="241427" y="415429"/>
                  </a:lnTo>
                  <a:lnTo>
                    <a:pt x="258089" y="414794"/>
                  </a:lnTo>
                  <a:lnTo>
                    <a:pt x="274167" y="414794"/>
                  </a:lnTo>
                  <a:lnTo>
                    <a:pt x="280695" y="408698"/>
                  </a:lnTo>
                  <a:lnTo>
                    <a:pt x="282016" y="397776"/>
                  </a:lnTo>
                  <a:lnTo>
                    <a:pt x="282003" y="397294"/>
                  </a:lnTo>
                  <a:lnTo>
                    <a:pt x="281660" y="388543"/>
                  </a:lnTo>
                  <a:lnTo>
                    <a:pt x="281559" y="385686"/>
                  </a:lnTo>
                  <a:lnTo>
                    <a:pt x="282613" y="376618"/>
                  </a:lnTo>
                  <a:lnTo>
                    <a:pt x="282676" y="376097"/>
                  </a:lnTo>
                  <a:lnTo>
                    <a:pt x="309384" y="365544"/>
                  </a:lnTo>
                  <a:lnTo>
                    <a:pt x="309816" y="365544"/>
                  </a:lnTo>
                  <a:lnTo>
                    <a:pt x="313664" y="368655"/>
                  </a:lnTo>
                  <a:lnTo>
                    <a:pt x="326796" y="382536"/>
                  </a:lnTo>
                  <a:lnTo>
                    <a:pt x="331825" y="386816"/>
                  </a:lnTo>
                  <a:lnTo>
                    <a:pt x="334695" y="388277"/>
                  </a:lnTo>
                  <a:lnTo>
                    <a:pt x="337731" y="388277"/>
                  </a:lnTo>
                  <a:lnTo>
                    <a:pt x="340791" y="387451"/>
                  </a:lnTo>
                  <a:lnTo>
                    <a:pt x="361530" y="367322"/>
                  </a:lnTo>
                  <a:lnTo>
                    <a:pt x="388340" y="341312"/>
                  </a:lnTo>
                  <a:lnTo>
                    <a:pt x="391236" y="331635"/>
                  </a:lnTo>
                  <a:lnTo>
                    <a:pt x="385025" y="322961"/>
                  </a:lnTo>
                  <a:lnTo>
                    <a:pt x="375513" y="314794"/>
                  </a:lnTo>
                  <a:lnTo>
                    <a:pt x="368477" y="306628"/>
                  </a:lnTo>
                  <a:lnTo>
                    <a:pt x="379717" y="280060"/>
                  </a:lnTo>
                  <a:lnTo>
                    <a:pt x="390423" y="279476"/>
                  </a:lnTo>
                  <a:lnTo>
                    <a:pt x="391287" y="279476"/>
                  </a:lnTo>
                  <a:lnTo>
                    <a:pt x="403263" y="280047"/>
                  </a:lnTo>
                  <a:lnTo>
                    <a:pt x="405904" y="279476"/>
                  </a:lnTo>
                  <a:lnTo>
                    <a:pt x="413702" y="277825"/>
                  </a:lnTo>
                  <a:lnTo>
                    <a:pt x="418795" y="268846"/>
                  </a:lnTo>
                  <a:lnTo>
                    <a:pt x="419265" y="256590"/>
                  </a:lnTo>
                  <a:lnTo>
                    <a:pt x="419379" y="253644"/>
                  </a:lnTo>
                  <a:close/>
                </a:path>
                <a:path w="481329" h="477520">
                  <a:moveTo>
                    <a:pt x="480885" y="249402"/>
                  </a:moveTo>
                  <a:lnTo>
                    <a:pt x="478574" y="204927"/>
                  </a:lnTo>
                  <a:lnTo>
                    <a:pt x="464667" y="179235"/>
                  </a:lnTo>
                  <a:lnTo>
                    <a:pt x="460476" y="181470"/>
                  </a:lnTo>
                  <a:lnTo>
                    <a:pt x="458228" y="186245"/>
                  </a:lnTo>
                  <a:lnTo>
                    <a:pt x="457885" y="192443"/>
                  </a:lnTo>
                  <a:lnTo>
                    <a:pt x="458889" y="199605"/>
                  </a:lnTo>
                  <a:lnTo>
                    <a:pt x="461670" y="214363"/>
                  </a:lnTo>
                  <a:lnTo>
                    <a:pt x="462521" y="221742"/>
                  </a:lnTo>
                  <a:lnTo>
                    <a:pt x="460235" y="271335"/>
                  </a:lnTo>
                  <a:lnTo>
                    <a:pt x="447586" y="318211"/>
                  </a:lnTo>
                  <a:lnTo>
                    <a:pt x="425234" y="360908"/>
                  </a:lnTo>
                  <a:lnTo>
                    <a:pt x="393814" y="397941"/>
                  </a:lnTo>
                  <a:lnTo>
                    <a:pt x="353987" y="427786"/>
                  </a:lnTo>
                  <a:lnTo>
                    <a:pt x="312242" y="446773"/>
                  </a:lnTo>
                  <a:lnTo>
                    <a:pt x="267868" y="456806"/>
                  </a:lnTo>
                  <a:lnTo>
                    <a:pt x="222567" y="457898"/>
                  </a:lnTo>
                  <a:lnTo>
                    <a:pt x="178041" y="450062"/>
                  </a:lnTo>
                  <a:lnTo>
                    <a:pt x="135991" y="433311"/>
                  </a:lnTo>
                  <a:lnTo>
                    <a:pt x="98107" y="407644"/>
                  </a:lnTo>
                  <a:lnTo>
                    <a:pt x="103517" y="407390"/>
                  </a:lnTo>
                  <a:lnTo>
                    <a:pt x="116179" y="408343"/>
                  </a:lnTo>
                  <a:lnTo>
                    <a:pt x="125730" y="398360"/>
                  </a:lnTo>
                  <a:lnTo>
                    <a:pt x="122085" y="390436"/>
                  </a:lnTo>
                  <a:lnTo>
                    <a:pt x="113842" y="389699"/>
                  </a:lnTo>
                  <a:lnTo>
                    <a:pt x="107315" y="389470"/>
                  </a:lnTo>
                  <a:lnTo>
                    <a:pt x="99656" y="389674"/>
                  </a:lnTo>
                  <a:lnTo>
                    <a:pt x="91960" y="390144"/>
                  </a:lnTo>
                  <a:lnTo>
                    <a:pt x="77012" y="391464"/>
                  </a:lnTo>
                  <a:lnTo>
                    <a:pt x="67195" y="390867"/>
                  </a:lnTo>
                  <a:lnTo>
                    <a:pt x="66890" y="401497"/>
                  </a:lnTo>
                  <a:lnTo>
                    <a:pt x="67005" y="409778"/>
                  </a:lnTo>
                  <a:lnTo>
                    <a:pt x="67589" y="420370"/>
                  </a:lnTo>
                  <a:lnTo>
                    <a:pt x="68503" y="430923"/>
                  </a:lnTo>
                  <a:lnTo>
                    <a:pt x="69621" y="439102"/>
                  </a:lnTo>
                  <a:lnTo>
                    <a:pt x="71107" y="447078"/>
                  </a:lnTo>
                  <a:lnTo>
                    <a:pt x="81000" y="449884"/>
                  </a:lnTo>
                  <a:lnTo>
                    <a:pt x="89522" y="437375"/>
                  </a:lnTo>
                  <a:lnTo>
                    <a:pt x="85382" y="429209"/>
                  </a:lnTo>
                  <a:lnTo>
                    <a:pt x="86690" y="422694"/>
                  </a:lnTo>
                  <a:lnTo>
                    <a:pt x="117449" y="443560"/>
                  </a:lnTo>
                  <a:lnTo>
                    <a:pt x="158242" y="462661"/>
                  </a:lnTo>
                  <a:lnTo>
                    <a:pt x="199694" y="473633"/>
                  </a:lnTo>
                  <a:lnTo>
                    <a:pt x="241071" y="476986"/>
                  </a:lnTo>
                  <a:lnTo>
                    <a:pt x="281559" y="473227"/>
                  </a:lnTo>
                  <a:lnTo>
                    <a:pt x="320408" y="462889"/>
                  </a:lnTo>
                  <a:lnTo>
                    <a:pt x="356819" y="446481"/>
                  </a:lnTo>
                  <a:lnTo>
                    <a:pt x="390042" y="424522"/>
                  </a:lnTo>
                  <a:lnTo>
                    <a:pt x="419277" y="397510"/>
                  </a:lnTo>
                  <a:lnTo>
                    <a:pt x="443750" y="365988"/>
                  </a:lnTo>
                  <a:lnTo>
                    <a:pt x="462699" y="330454"/>
                  </a:lnTo>
                  <a:lnTo>
                    <a:pt x="475335" y="291414"/>
                  </a:lnTo>
                  <a:lnTo>
                    <a:pt x="480885" y="249402"/>
                  </a:lnTo>
                  <a:close/>
                </a:path>
              </a:pathLst>
            </a:custGeom>
            <a:solidFill>
              <a:srgbClr val="11437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103843"/>
                </a:solidFill>
              </a:endParaRPr>
            </a:p>
          </p:txBody>
        </p:sp>
        <p:pic>
          <p:nvPicPr>
            <p:cNvPr id="56" name="object 14">
              <a:extLst>
                <a:ext uri="{FF2B5EF4-FFF2-40B4-BE49-F238E27FC236}">
                  <a16:creationId xmlns:a16="http://schemas.microsoft.com/office/drawing/2014/main" id="{1F4F23F7-52A7-37C4-DBB9-2B80DBE6D38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33171" y="3709554"/>
              <a:ext cx="176668" cy="176244"/>
            </a:xfrm>
            <a:prstGeom prst="rect">
              <a:avLst/>
            </a:prstGeom>
          </p:spPr>
        </p:pic>
        <p:pic>
          <p:nvPicPr>
            <p:cNvPr id="57" name="object 15">
              <a:extLst>
                <a:ext uri="{FF2B5EF4-FFF2-40B4-BE49-F238E27FC236}">
                  <a16:creationId xmlns:a16="http://schemas.microsoft.com/office/drawing/2014/main" id="{392AC9AF-6C12-1E31-A8BA-01227D3346A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81103" y="3718672"/>
              <a:ext cx="482109" cy="237479"/>
            </a:xfrm>
            <a:prstGeom prst="rect">
              <a:avLst/>
            </a:prstGeom>
          </p:spPr>
        </p:pic>
        <p:sp>
          <p:nvSpPr>
            <p:cNvPr id="58" name="object 16">
              <a:extLst>
                <a:ext uri="{FF2B5EF4-FFF2-40B4-BE49-F238E27FC236}">
                  <a16:creationId xmlns:a16="http://schemas.microsoft.com/office/drawing/2014/main" id="{A3BC6925-CACC-C700-2C99-5EB08894CFCE}"/>
                </a:ext>
              </a:extLst>
            </p:cNvPr>
            <p:cNvSpPr/>
            <p:nvPr/>
          </p:nvSpPr>
          <p:spPr>
            <a:xfrm>
              <a:off x="8260373" y="3540927"/>
              <a:ext cx="323850" cy="161290"/>
            </a:xfrm>
            <a:custGeom>
              <a:avLst/>
              <a:gdLst/>
              <a:ahLst/>
              <a:cxnLst/>
              <a:rect l="l" t="t" r="r" b="b"/>
              <a:pathLst>
                <a:path w="323850" h="161289">
                  <a:moveTo>
                    <a:pt x="165506" y="0"/>
                  </a:moveTo>
                  <a:lnTo>
                    <a:pt x="124229" y="4082"/>
                  </a:lnTo>
                  <a:lnTo>
                    <a:pt x="85355" y="17672"/>
                  </a:lnTo>
                  <a:lnTo>
                    <a:pt x="51140" y="40263"/>
                  </a:lnTo>
                  <a:lnTo>
                    <a:pt x="23841" y="71353"/>
                  </a:lnTo>
                  <a:lnTo>
                    <a:pt x="5714" y="110435"/>
                  </a:lnTo>
                  <a:lnTo>
                    <a:pt x="0" y="141913"/>
                  </a:lnTo>
                  <a:lnTo>
                    <a:pt x="2153" y="156932"/>
                  </a:lnTo>
                  <a:lnTo>
                    <a:pt x="13296" y="158657"/>
                  </a:lnTo>
                  <a:lnTo>
                    <a:pt x="16481" y="153002"/>
                  </a:lnTo>
                  <a:lnTo>
                    <a:pt x="18307" y="142520"/>
                  </a:lnTo>
                  <a:lnTo>
                    <a:pt x="20421" y="122754"/>
                  </a:lnTo>
                  <a:lnTo>
                    <a:pt x="34888" y="84619"/>
                  </a:lnTo>
                  <a:lnTo>
                    <a:pt x="58663" y="54983"/>
                  </a:lnTo>
                  <a:lnTo>
                    <a:pt x="89409" y="33862"/>
                  </a:lnTo>
                  <a:lnTo>
                    <a:pt x="124788" y="21273"/>
                  </a:lnTo>
                  <a:lnTo>
                    <a:pt x="162463" y="17233"/>
                  </a:lnTo>
                  <a:lnTo>
                    <a:pt x="200096" y="21758"/>
                  </a:lnTo>
                  <a:lnTo>
                    <a:pt x="265889" y="56574"/>
                  </a:lnTo>
                  <a:lnTo>
                    <a:pt x="289373" y="86897"/>
                  </a:lnTo>
                  <a:lnTo>
                    <a:pt x="303466" y="125853"/>
                  </a:lnTo>
                  <a:lnTo>
                    <a:pt x="305241" y="149207"/>
                  </a:lnTo>
                  <a:lnTo>
                    <a:pt x="306400" y="154644"/>
                  </a:lnTo>
                  <a:lnTo>
                    <a:pt x="309422" y="161083"/>
                  </a:lnTo>
                  <a:lnTo>
                    <a:pt x="319989" y="161044"/>
                  </a:lnTo>
                  <a:lnTo>
                    <a:pt x="323024" y="154644"/>
                  </a:lnTo>
                  <a:lnTo>
                    <a:pt x="323421" y="147018"/>
                  </a:lnTo>
                  <a:lnTo>
                    <a:pt x="321933" y="134362"/>
                  </a:lnTo>
                  <a:lnTo>
                    <a:pt x="311681" y="95511"/>
                  </a:lnTo>
                  <a:lnTo>
                    <a:pt x="281177" y="49843"/>
                  </a:lnTo>
                  <a:lnTo>
                    <a:pt x="246237" y="22375"/>
                  </a:lnTo>
                  <a:lnTo>
                    <a:pt x="206927" y="5929"/>
                  </a:lnTo>
                  <a:lnTo>
                    <a:pt x="165506" y="0"/>
                  </a:lnTo>
                  <a:close/>
                </a:path>
              </a:pathLst>
            </a:custGeom>
            <a:solidFill>
              <a:srgbClr val="11437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103843"/>
                </a:solidFill>
              </a:endParaRPr>
            </a:p>
          </p:txBody>
        </p:sp>
        <p:pic>
          <p:nvPicPr>
            <p:cNvPr id="59" name="object 17">
              <a:extLst>
                <a:ext uri="{FF2B5EF4-FFF2-40B4-BE49-F238E27FC236}">
                  <a16:creationId xmlns:a16="http://schemas.microsoft.com/office/drawing/2014/main" id="{11F232ED-F64A-FA24-F056-47D85A2F307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8502" y="3593421"/>
              <a:ext cx="147587" cy="123864"/>
            </a:xfrm>
            <a:prstGeom prst="rect">
              <a:avLst/>
            </a:prstGeom>
          </p:spPr>
        </p:pic>
        <p:sp>
          <p:nvSpPr>
            <p:cNvPr id="60" name="object 18">
              <a:extLst>
                <a:ext uri="{FF2B5EF4-FFF2-40B4-BE49-F238E27FC236}">
                  <a16:creationId xmlns:a16="http://schemas.microsoft.com/office/drawing/2014/main" id="{CF36C213-F556-EB55-CEC6-62C438326924}"/>
                </a:ext>
              </a:extLst>
            </p:cNvPr>
            <p:cNvSpPr/>
            <p:nvPr/>
          </p:nvSpPr>
          <p:spPr>
            <a:xfrm>
              <a:off x="11329645" y="5355005"/>
              <a:ext cx="2588260" cy="2020570"/>
            </a:xfrm>
            <a:custGeom>
              <a:avLst/>
              <a:gdLst/>
              <a:ahLst/>
              <a:cxnLst/>
              <a:rect l="l" t="t" r="r" b="b"/>
              <a:pathLst>
                <a:path w="2588259" h="2020570">
                  <a:moveTo>
                    <a:pt x="310299" y="155892"/>
                  </a:moveTo>
                  <a:lnTo>
                    <a:pt x="310134" y="141287"/>
                  </a:lnTo>
                  <a:lnTo>
                    <a:pt x="309803" y="134391"/>
                  </a:lnTo>
                  <a:lnTo>
                    <a:pt x="309651" y="131203"/>
                  </a:lnTo>
                  <a:lnTo>
                    <a:pt x="309448" y="129273"/>
                  </a:lnTo>
                  <a:lnTo>
                    <a:pt x="308622" y="124460"/>
                  </a:lnTo>
                  <a:lnTo>
                    <a:pt x="307136" y="123469"/>
                  </a:lnTo>
                  <a:lnTo>
                    <a:pt x="296849" y="123647"/>
                  </a:lnTo>
                  <a:lnTo>
                    <a:pt x="296849" y="134391"/>
                  </a:lnTo>
                  <a:lnTo>
                    <a:pt x="296849" y="172796"/>
                  </a:lnTo>
                  <a:lnTo>
                    <a:pt x="261645" y="172796"/>
                  </a:lnTo>
                  <a:lnTo>
                    <a:pt x="259727" y="170878"/>
                  </a:lnTo>
                  <a:lnTo>
                    <a:pt x="259727" y="134391"/>
                  </a:lnTo>
                  <a:lnTo>
                    <a:pt x="296849" y="134391"/>
                  </a:lnTo>
                  <a:lnTo>
                    <a:pt x="296849" y="123647"/>
                  </a:lnTo>
                  <a:lnTo>
                    <a:pt x="248513" y="124460"/>
                  </a:lnTo>
                  <a:lnTo>
                    <a:pt x="247078" y="126453"/>
                  </a:lnTo>
                  <a:lnTo>
                    <a:pt x="247027" y="129273"/>
                  </a:lnTo>
                  <a:lnTo>
                    <a:pt x="246875" y="131203"/>
                  </a:lnTo>
                  <a:lnTo>
                    <a:pt x="246341" y="141071"/>
                  </a:lnTo>
                  <a:lnTo>
                    <a:pt x="246100" y="153708"/>
                  </a:lnTo>
                  <a:lnTo>
                    <a:pt x="246253" y="166065"/>
                  </a:lnTo>
                  <a:lnTo>
                    <a:pt x="246900" y="176034"/>
                  </a:lnTo>
                  <a:lnTo>
                    <a:pt x="247230" y="178904"/>
                  </a:lnTo>
                  <a:lnTo>
                    <a:pt x="247815" y="180695"/>
                  </a:lnTo>
                  <a:lnTo>
                    <a:pt x="247929" y="181076"/>
                  </a:lnTo>
                  <a:lnTo>
                    <a:pt x="250037" y="183134"/>
                  </a:lnTo>
                  <a:lnTo>
                    <a:pt x="306539" y="183134"/>
                  </a:lnTo>
                  <a:lnTo>
                    <a:pt x="307530" y="182029"/>
                  </a:lnTo>
                  <a:lnTo>
                    <a:pt x="308648" y="180695"/>
                  </a:lnTo>
                  <a:lnTo>
                    <a:pt x="309067" y="179260"/>
                  </a:lnTo>
                  <a:lnTo>
                    <a:pt x="309740" y="172796"/>
                  </a:lnTo>
                  <a:lnTo>
                    <a:pt x="309943" y="170878"/>
                  </a:lnTo>
                  <a:lnTo>
                    <a:pt x="309994" y="170370"/>
                  </a:lnTo>
                  <a:lnTo>
                    <a:pt x="310299" y="155892"/>
                  </a:lnTo>
                  <a:close/>
                </a:path>
                <a:path w="2588259" h="2020570">
                  <a:moveTo>
                    <a:pt x="396214" y="399389"/>
                  </a:moveTo>
                  <a:lnTo>
                    <a:pt x="396024" y="387261"/>
                  </a:lnTo>
                  <a:lnTo>
                    <a:pt x="395744" y="382104"/>
                  </a:lnTo>
                  <a:lnTo>
                    <a:pt x="395643" y="380174"/>
                  </a:lnTo>
                  <a:lnTo>
                    <a:pt x="395465" y="376923"/>
                  </a:lnTo>
                  <a:lnTo>
                    <a:pt x="395262" y="374586"/>
                  </a:lnTo>
                  <a:lnTo>
                    <a:pt x="395274" y="372237"/>
                  </a:lnTo>
                  <a:lnTo>
                    <a:pt x="393827" y="370243"/>
                  </a:lnTo>
                  <a:lnTo>
                    <a:pt x="391845" y="368808"/>
                  </a:lnTo>
                  <a:lnTo>
                    <a:pt x="389483" y="368808"/>
                  </a:lnTo>
                  <a:lnTo>
                    <a:pt x="387146" y="368604"/>
                  </a:lnTo>
                  <a:lnTo>
                    <a:pt x="382612" y="368363"/>
                  </a:lnTo>
                  <a:lnTo>
                    <a:pt x="382612" y="380174"/>
                  </a:lnTo>
                  <a:lnTo>
                    <a:pt x="382612" y="418579"/>
                  </a:lnTo>
                  <a:lnTo>
                    <a:pt x="347408" y="418579"/>
                  </a:lnTo>
                  <a:lnTo>
                    <a:pt x="345490" y="416661"/>
                  </a:lnTo>
                  <a:lnTo>
                    <a:pt x="345490" y="382104"/>
                  </a:lnTo>
                  <a:lnTo>
                    <a:pt x="347408" y="380174"/>
                  </a:lnTo>
                  <a:lnTo>
                    <a:pt x="382612" y="380174"/>
                  </a:lnTo>
                  <a:lnTo>
                    <a:pt x="382612" y="368363"/>
                  </a:lnTo>
                  <a:lnTo>
                    <a:pt x="376618" y="368033"/>
                  </a:lnTo>
                  <a:lnTo>
                    <a:pt x="363982" y="367804"/>
                  </a:lnTo>
                  <a:lnTo>
                    <a:pt x="347129" y="368033"/>
                  </a:lnTo>
                  <a:lnTo>
                    <a:pt x="350405" y="368033"/>
                  </a:lnTo>
                  <a:lnTo>
                    <a:pt x="340677" y="368604"/>
                  </a:lnTo>
                  <a:lnTo>
                    <a:pt x="335013" y="369163"/>
                  </a:lnTo>
                  <a:lnTo>
                    <a:pt x="334594" y="369163"/>
                  </a:lnTo>
                  <a:lnTo>
                    <a:pt x="333908" y="374357"/>
                  </a:lnTo>
                  <a:lnTo>
                    <a:pt x="333197" y="384835"/>
                  </a:lnTo>
                  <a:lnTo>
                    <a:pt x="333019" y="398589"/>
                  </a:lnTo>
                  <a:lnTo>
                    <a:pt x="333273" y="411518"/>
                  </a:lnTo>
                  <a:lnTo>
                    <a:pt x="333286" y="412432"/>
                  </a:lnTo>
                  <a:lnTo>
                    <a:pt x="333819" y="421843"/>
                  </a:lnTo>
                  <a:lnTo>
                    <a:pt x="333895" y="423138"/>
                  </a:lnTo>
                  <a:lnTo>
                    <a:pt x="333984" y="424078"/>
                  </a:lnTo>
                  <a:lnTo>
                    <a:pt x="334098" y="425297"/>
                  </a:lnTo>
                  <a:lnTo>
                    <a:pt x="333819" y="427202"/>
                  </a:lnTo>
                  <a:lnTo>
                    <a:pt x="333794" y="427393"/>
                  </a:lnTo>
                  <a:lnTo>
                    <a:pt x="335762" y="428955"/>
                  </a:lnTo>
                  <a:lnTo>
                    <a:pt x="347510" y="429869"/>
                  </a:lnTo>
                  <a:lnTo>
                    <a:pt x="366395" y="430403"/>
                  </a:lnTo>
                  <a:lnTo>
                    <a:pt x="384403" y="430174"/>
                  </a:lnTo>
                  <a:lnTo>
                    <a:pt x="392823" y="428955"/>
                  </a:lnTo>
                  <a:lnTo>
                    <a:pt x="393420" y="428955"/>
                  </a:lnTo>
                  <a:lnTo>
                    <a:pt x="395185" y="427202"/>
                  </a:lnTo>
                  <a:lnTo>
                    <a:pt x="395287" y="424078"/>
                  </a:lnTo>
                  <a:lnTo>
                    <a:pt x="395363" y="423138"/>
                  </a:lnTo>
                  <a:lnTo>
                    <a:pt x="395465" y="421843"/>
                  </a:lnTo>
                  <a:lnTo>
                    <a:pt x="395643" y="418579"/>
                  </a:lnTo>
                  <a:lnTo>
                    <a:pt x="395986" y="412432"/>
                  </a:lnTo>
                  <a:lnTo>
                    <a:pt x="396024" y="411518"/>
                  </a:lnTo>
                  <a:lnTo>
                    <a:pt x="396214" y="399389"/>
                  </a:lnTo>
                  <a:close/>
                </a:path>
                <a:path w="2588259" h="2020570">
                  <a:moveTo>
                    <a:pt x="396290" y="316801"/>
                  </a:moveTo>
                  <a:lnTo>
                    <a:pt x="384492" y="286575"/>
                  </a:lnTo>
                  <a:lnTo>
                    <a:pt x="382612" y="286575"/>
                  </a:lnTo>
                  <a:lnTo>
                    <a:pt x="382612" y="298259"/>
                  </a:lnTo>
                  <a:lnTo>
                    <a:pt x="382612" y="336664"/>
                  </a:lnTo>
                  <a:lnTo>
                    <a:pt x="345490" y="336664"/>
                  </a:lnTo>
                  <a:lnTo>
                    <a:pt x="345490" y="298259"/>
                  </a:lnTo>
                  <a:lnTo>
                    <a:pt x="382612" y="298259"/>
                  </a:lnTo>
                  <a:lnTo>
                    <a:pt x="382612" y="286575"/>
                  </a:lnTo>
                  <a:lnTo>
                    <a:pt x="365264" y="286575"/>
                  </a:lnTo>
                  <a:lnTo>
                    <a:pt x="347802" y="286994"/>
                  </a:lnTo>
                  <a:lnTo>
                    <a:pt x="337426" y="286994"/>
                  </a:lnTo>
                  <a:lnTo>
                    <a:pt x="333565" y="314807"/>
                  </a:lnTo>
                  <a:lnTo>
                    <a:pt x="333565" y="332282"/>
                  </a:lnTo>
                  <a:lnTo>
                    <a:pt x="333717" y="336664"/>
                  </a:lnTo>
                  <a:lnTo>
                    <a:pt x="333832" y="339940"/>
                  </a:lnTo>
                  <a:lnTo>
                    <a:pt x="333908" y="342480"/>
                  </a:lnTo>
                  <a:lnTo>
                    <a:pt x="363283" y="349110"/>
                  </a:lnTo>
                  <a:lnTo>
                    <a:pt x="372719" y="348932"/>
                  </a:lnTo>
                  <a:lnTo>
                    <a:pt x="375475" y="348932"/>
                  </a:lnTo>
                  <a:lnTo>
                    <a:pt x="396087" y="329653"/>
                  </a:lnTo>
                  <a:lnTo>
                    <a:pt x="396290" y="316801"/>
                  </a:lnTo>
                  <a:close/>
                </a:path>
                <a:path w="2588259" h="2020570">
                  <a:moveTo>
                    <a:pt x="396290" y="234873"/>
                  </a:moveTo>
                  <a:lnTo>
                    <a:pt x="396087" y="222034"/>
                  </a:lnTo>
                  <a:lnTo>
                    <a:pt x="395846" y="218249"/>
                  </a:lnTo>
                  <a:lnTo>
                    <a:pt x="395719" y="216331"/>
                  </a:lnTo>
                  <a:lnTo>
                    <a:pt x="395427" y="211823"/>
                  </a:lnTo>
                  <a:lnTo>
                    <a:pt x="395224" y="209994"/>
                  </a:lnTo>
                  <a:lnTo>
                    <a:pt x="394830" y="207365"/>
                  </a:lnTo>
                  <a:lnTo>
                    <a:pt x="393522" y="206057"/>
                  </a:lnTo>
                  <a:lnTo>
                    <a:pt x="384492" y="204647"/>
                  </a:lnTo>
                  <a:lnTo>
                    <a:pt x="382612" y="204647"/>
                  </a:lnTo>
                  <a:lnTo>
                    <a:pt x="382612" y="216331"/>
                  </a:lnTo>
                  <a:lnTo>
                    <a:pt x="382612" y="254736"/>
                  </a:lnTo>
                  <a:lnTo>
                    <a:pt x="347408" y="254736"/>
                  </a:lnTo>
                  <a:lnTo>
                    <a:pt x="345490" y="252818"/>
                  </a:lnTo>
                  <a:lnTo>
                    <a:pt x="345490" y="218249"/>
                  </a:lnTo>
                  <a:lnTo>
                    <a:pt x="347408" y="216331"/>
                  </a:lnTo>
                  <a:lnTo>
                    <a:pt x="382612" y="216331"/>
                  </a:lnTo>
                  <a:lnTo>
                    <a:pt x="382612" y="204647"/>
                  </a:lnTo>
                  <a:lnTo>
                    <a:pt x="365302" y="204647"/>
                  </a:lnTo>
                  <a:lnTo>
                    <a:pt x="347726" y="205066"/>
                  </a:lnTo>
                  <a:lnTo>
                    <a:pt x="337426" y="205066"/>
                  </a:lnTo>
                  <a:lnTo>
                    <a:pt x="333565" y="232879"/>
                  </a:lnTo>
                  <a:lnTo>
                    <a:pt x="333654" y="252818"/>
                  </a:lnTo>
                  <a:lnTo>
                    <a:pt x="333717" y="254736"/>
                  </a:lnTo>
                  <a:lnTo>
                    <a:pt x="333832" y="258013"/>
                  </a:lnTo>
                  <a:lnTo>
                    <a:pt x="333908" y="260553"/>
                  </a:lnTo>
                  <a:lnTo>
                    <a:pt x="363283" y="267182"/>
                  </a:lnTo>
                  <a:lnTo>
                    <a:pt x="372541" y="267004"/>
                  </a:lnTo>
                  <a:lnTo>
                    <a:pt x="375399" y="267004"/>
                  </a:lnTo>
                  <a:lnTo>
                    <a:pt x="396087" y="247726"/>
                  </a:lnTo>
                  <a:lnTo>
                    <a:pt x="396290" y="234873"/>
                  </a:lnTo>
                  <a:close/>
                </a:path>
                <a:path w="2588259" h="2020570">
                  <a:moveTo>
                    <a:pt x="396290" y="152946"/>
                  </a:moveTo>
                  <a:lnTo>
                    <a:pt x="384492" y="122720"/>
                  </a:lnTo>
                  <a:lnTo>
                    <a:pt x="382612" y="122720"/>
                  </a:lnTo>
                  <a:lnTo>
                    <a:pt x="382612" y="134404"/>
                  </a:lnTo>
                  <a:lnTo>
                    <a:pt x="382612" y="172808"/>
                  </a:lnTo>
                  <a:lnTo>
                    <a:pt x="347408" y="172808"/>
                  </a:lnTo>
                  <a:lnTo>
                    <a:pt x="345490" y="170891"/>
                  </a:lnTo>
                  <a:lnTo>
                    <a:pt x="345490" y="134404"/>
                  </a:lnTo>
                  <a:lnTo>
                    <a:pt x="382612" y="134404"/>
                  </a:lnTo>
                  <a:lnTo>
                    <a:pt x="382612" y="122720"/>
                  </a:lnTo>
                  <a:lnTo>
                    <a:pt x="365264" y="122720"/>
                  </a:lnTo>
                  <a:lnTo>
                    <a:pt x="347802" y="123139"/>
                  </a:lnTo>
                  <a:lnTo>
                    <a:pt x="337426" y="123139"/>
                  </a:lnTo>
                  <a:lnTo>
                    <a:pt x="333565" y="150952"/>
                  </a:lnTo>
                  <a:lnTo>
                    <a:pt x="333654" y="170891"/>
                  </a:lnTo>
                  <a:lnTo>
                    <a:pt x="333717" y="172808"/>
                  </a:lnTo>
                  <a:lnTo>
                    <a:pt x="333832" y="176085"/>
                  </a:lnTo>
                  <a:lnTo>
                    <a:pt x="333908" y="178625"/>
                  </a:lnTo>
                  <a:lnTo>
                    <a:pt x="363283" y="185254"/>
                  </a:lnTo>
                  <a:lnTo>
                    <a:pt x="372719" y="185077"/>
                  </a:lnTo>
                  <a:lnTo>
                    <a:pt x="375475" y="185077"/>
                  </a:lnTo>
                  <a:lnTo>
                    <a:pt x="396087" y="165798"/>
                  </a:lnTo>
                  <a:lnTo>
                    <a:pt x="396290" y="152946"/>
                  </a:lnTo>
                  <a:close/>
                </a:path>
                <a:path w="2588259" h="2020570">
                  <a:moveTo>
                    <a:pt x="489458" y="480072"/>
                  </a:moveTo>
                  <a:lnTo>
                    <a:pt x="485114" y="471068"/>
                  </a:lnTo>
                  <a:lnTo>
                    <a:pt x="433806" y="471068"/>
                  </a:lnTo>
                  <a:lnTo>
                    <a:pt x="433806" y="115277"/>
                  </a:lnTo>
                  <a:lnTo>
                    <a:pt x="437464" y="115277"/>
                  </a:lnTo>
                  <a:lnTo>
                    <a:pt x="439661" y="119735"/>
                  </a:lnTo>
                  <a:lnTo>
                    <a:pt x="449770" y="123456"/>
                  </a:lnTo>
                  <a:lnTo>
                    <a:pt x="454152" y="118313"/>
                  </a:lnTo>
                  <a:lnTo>
                    <a:pt x="452424" y="115277"/>
                  </a:lnTo>
                  <a:lnTo>
                    <a:pt x="450507" y="111912"/>
                  </a:lnTo>
                  <a:lnTo>
                    <a:pt x="422287" y="87376"/>
                  </a:lnTo>
                  <a:lnTo>
                    <a:pt x="422287" y="103022"/>
                  </a:lnTo>
                  <a:lnTo>
                    <a:pt x="422287" y="471068"/>
                  </a:lnTo>
                  <a:lnTo>
                    <a:pt x="281495" y="471068"/>
                  </a:lnTo>
                  <a:lnTo>
                    <a:pt x="281495" y="289280"/>
                  </a:lnTo>
                  <a:lnTo>
                    <a:pt x="287845" y="294792"/>
                  </a:lnTo>
                  <a:lnTo>
                    <a:pt x="294576" y="296849"/>
                  </a:lnTo>
                  <a:lnTo>
                    <a:pt x="298602" y="294309"/>
                  </a:lnTo>
                  <a:lnTo>
                    <a:pt x="297548" y="289280"/>
                  </a:lnTo>
                  <a:lnTo>
                    <a:pt x="296862" y="286067"/>
                  </a:lnTo>
                  <a:lnTo>
                    <a:pt x="269963" y="262153"/>
                  </a:lnTo>
                  <a:lnTo>
                    <a:pt x="269963" y="279679"/>
                  </a:lnTo>
                  <a:lnTo>
                    <a:pt x="269963" y="471068"/>
                  </a:lnTo>
                  <a:lnTo>
                    <a:pt x="67729" y="471068"/>
                  </a:lnTo>
                  <a:lnTo>
                    <a:pt x="67729" y="290360"/>
                  </a:lnTo>
                  <a:lnTo>
                    <a:pt x="67729" y="278409"/>
                  </a:lnTo>
                  <a:lnTo>
                    <a:pt x="168198" y="189750"/>
                  </a:lnTo>
                  <a:lnTo>
                    <a:pt x="269963" y="279679"/>
                  </a:lnTo>
                  <a:lnTo>
                    <a:pt x="269963" y="262153"/>
                  </a:lnTo>
                  <a:lnTo>
                    <a:pt x="220306" y="217982"/>
                  </a:lnTo>
                  <a:lnTo>
                    <a:pt x="220395" y="207352"/>
                  </a:lnTo>
                  <a:lnTo>
                    <a:pt x="221081" y="123456"/>
                  </a:lnTo>
                  <a:lnTo>
                    <a:pt x="221170" y="113906"/>
                  </a:lnTo>
                  <a:lnTo>
                    <a:pt x="221259" y="101993"/>
                  </a:lnTo>
                  <a:lnTo>
                    <a:pt x="321589" y="15519"/>
                  </a:lnTo>
                  <a:lnTo>
                    <a:pt x="422287" y="103022"/>
                  </a:lnTo>
                  <a:lnTo>
                    <a:pt x="422287" y="87376"/>
                  </a:lnTo>
                  <a:lnTo>
                    <a:pt x="339686" y="15519"/>
                  </a:lnTo>
                  <a:lnTo>
                    <a:pt x="321843" y="0"/>
                  </a:lnTo>
                  <a:lnTo>
                    <a:pt x="319201" y="0"/>
                  </a:lnTo>
                  <a:lnTo>
                    <a:pt x="312102" y="6235"/>
                  </a:lnTo>
                  <a:lnTo>
                    <a:pt x="309626" y="8280"/>
                  </a:lnTo>
                  <a:lnTo>
                    <a:pt x="280035" y="33794"/>
                  </a:lnTo>
                  <a:lnTo>
                    <a:pt x="221932" y="86245"/>
                  </a:lnTo>
                  <a:lnTo>
                    <a:pt x="192290" y="111721"/>
                  </a:lnTo>
                  <a:lnTo>
                    <a:pt x="191973" y="118313"/>
                  </a:lnTo>
                  <a:lnTo>
                    <a:pt x="191909" y="119735"/>
                  </a:lnTo>
                  <a:lnTo>
                    <a:pt x="192074" y="119735"/>
                  </a:lnTo>
                  <a:lnTo>
                    <a:pt x="196227" y="121678"/>
                  </a:lnTo>
                  <a:lnTo>
                    <a:pt x="202628" y="119265"/>
                  </a:lnTo>
                  <a:lnTo>
                    <a:pt x="208534" y="113906"/>
                  </a:lnTo>
                  <a:lnTo>
                    <a:pt x="208534" y="207352"/>
                  </a:lnTo>
                  <a:lnTo>
                    <a:pt x="187680" y="189750"/>
                  </a:lnTo>
                  <a:lnTo>
                    <a:pt x="171373" y="175983"/>
                  </a:lnTo>
                  <a:lnTo>
                    <a:pt x="165341" y="176314"/>
                  </a:lnTo>
                  <a:lnTo>
                    <a:pt x="39509" y="287299"/>
                  </a:lnTo>
                  <a:lnTo>
                    <a:pt x="35902" y="292811"/>
                  </a:lnTo>
                  <a:lnTo>
                    <a:pt x="39966" y="298640"/>
                  </a:lnTo>
                  <a:lnTo>
                    <a:pt x="49161" y="295884"/>
                  </a:lnTo>
                  <a:lnTo>
                    <a:pt x="52235" y="290563"/>
                  </a:lnTo>
                  <a:lnTo>
                    <a:pt x="52349" y="290360"/>
                  </a:lnTo>
                  <a:lnTo>
                    <a:pt x="56210" y="290563"/>
                  </a:lnTo>
                  <a:lnTo>
                    <a:pt x="56210" y="471068"/>
                  </a:lnTo>
                  <a:lnTo>
                    <a:pt x="3898" y="471068"/>
                  </a:lnTo>
                  <a:lnTo>
                    <a:pt x="0" y="482536"/>
                  </a:lnTo>
                  <a:lnTo>
                    <a:pt x="10706" y="483933"/>
                  </a:lnTo>
                  <a:lnTo>
                    <a:pt x="482422" y="483196"/>
                  </a:lnTo>
                  <a:lnTo>
                    <a:pt x="489458" y="480072"/>
                  </a:lnTo>
                  <a:close/>
                </a:path>
                <a:path w="2588259" h="2020570">
                  <a:moveTo>
                    <a:pt x="1592237" y="732624"/>
                  </a:moveTo>
                  <a:lnTo>
                    <a:pt x="1582978" y="695248"/>
                  </a:lnTo>
                  <a:lnTo>
                    <a:pt x="1574012" y="682129"/>
                  </a:lnTo>
                  <a:lnTo>
                    <a:pt x="1574012" y="724103"/>
                  </a:lnTo>
                  <a:lnTo>
                    <a:pt x="1571218" y="768032"/>
                  </a:lnTo>
                  <a:lnTo>
                    <a:pt x="1571117" y="769721"/>
                  </a:lnTo>
                  <a:lnTo>
                    <a:pt x="1569161" y="770216"/>
                  </a:lnTo>
                  <a:lnTo>
                    <a:pt x="1569046" y="769721"/>
                  </a:lnTo>
                  <a:lnTo>
                    <a:pt x="1568945" y="769302"/>
                  </a:lnTo>
                  <a:lnTo>
                    <a:pt x="1568856" y="768908"/>
                  </a:lnTo>
                  <a:lnTo>
                    <a:pt x="1567726" y="768032"/>
                  </a:lnTo>
                  <a:lnTo>
                    <a:pt x="1555711" y="756894"/>
                  </a:lnTo>
                  <a:lnTo>
                    <a:pt x="1543646" y="743521"/>
                  </a:lnTo>
                  <a:lnTo>
                    <a:pt x="1538732" y="738174"/>
                  </a:lnTo>
                  <a:lnTo>
                    <a:pt x="1531620" y="730402"/>
                  </a:lnTo>
                  <a:lnTo>
                    <a:pt x="1519720" y="720013"/>
                  </a:lnTo>
                  <a:lnTo>
                    <a:pt x="1516418" y="717715"/>
                  </a:lnTo>
                  <a:lnTo>
                    <a:pt x="1514094" y="716953"/>
                  </a:lnTo>
                  <a:lnTo>
                    <a:pt x="1510055" y="718248"/>
                  </a:lnTo>
                  <a:lnTo>
                    <a:pt x="1465402" y="761860"/>
                  </a:lnTo>
                  <a:lnTo>
                    <a:pt x="1461617" y="765848"/>
                  </a:lnTo>
                  <a:lnTo>
                    <a:pt x="1461770" y="768032"/>
                  </a:lnTo>
                  <a:lnTo>
                    <a:pt x="1486776" y="795705"/>
                  </a:lnTo>
                  <a:lnTo>
                    <a:pt x="1493748" y="802474"/>
                  </a:lnTo>
                  <a:lnTo>
                    <a:pt x="1503743" y="812634"/>
                  </a:lnTo>
                  <a:lnTo>
                    <a:pt x="1508848" y="818019"/>
                  </a:lnTo>
                  <a:lnTo>
                    <a:pt x="1512951" y="822820"/>
                  </a:lnTo>
                  <a:lnTo>
                    <a:pt x="1513878" y="824039"/>
                  </a:lnTo>
                  <a:lnTo>
                    <a:pt x="1514221" y="824039"/>
                  </a:lnTo>
                  <a:lnTo>
                    <a:pt x="1515135" y="824255"/>
                  </a:lnTo>
                  <a:lnTo>
                    <a:pt x="1514627" y="826211"/>
                  </a:lnTo>
                  <a:lnTo>
                    <a:pt x="1465948" y="828916"/>
                  </a:lnTo>
                  <a:lnTo>
                    <a:pt x="1425079" y="808418"/>
                  </a:lnTo>
                  <a:lnTo>
                    <a:pt x="1399171" y="770826"/>
                  </a:lnTo>
                  <a:lnTo>
                    <a:pt x="1395526" y="724103"/>
                  </a:lnTo>
                  <a:lnTo>
                    <a:pt x="1395387" y="722210"/>
                  </a:lnTo>
                  <a:lnTo>
                    <a:pt x="1396580" y="715810"/>
                  </a:lnTo>
                  <a:lnTo>
                    <a:pt x="1400987" y="708393"/>
                  </a:lnTo>
                  <a:lnTo>
                    <a:pt x="1398892" y="701865"/>
                  </a:lnTo>
                  <a:lnTo>
                    <a:pt x="1393812" y="695007"/>
                  </a:lnTo>
                  <a:lnTo>
                    <a:pt x="1384388" y="686015"/>
                  </a:lnTo>
                  <a:lnTo>
                    <a:pt x="1378254" y="680427"/>
                  </a:lnTo>
                  <a:lnTo>
                    <a:pt x="1374419" y="676922"/>
                  </a:lnTo>
                  <a:lnTo>
                    <a:pt x="1367701" y="669785"/>
                  </a:lnTo>
                  <a:lnTo>
                    <a:pt x="1366735" y="666546"/>
                  </a:lnTo>
                  <a:lnTo>
                    <a:pt x="1412544" y="620661"/>
                  </a:lnTo>
                  <a:lnTo>
                    <a:pt x="1418640" y="625322"/>
                  </a:lnTo>
                  <a:lnTo>
                    <a:pt x="1440205" y="647852"/>
                  </a:lnTo>
                  <a:lnTo>
                    <a:pt x="1447927" y="653999"/>
                  </a:lnTo>
                  <a:lnTo>
                    <a:pt x="1453019" y="653859"/>
                  </a:lnTo>
                  <a:lnTo>
                    <a:pt x="1460385" y="652157"/>
                  </a:lnTo>
                  <a:lnTo>
                    <a:pt x="1468170" y="650087"/>
                  </a:lnTo>
                  <a:lnTo>
                    <a:pt x="1474546" y="648843"/>
                  </a:lnTo>
                  <a:lnTo>
                    <a:pt x="1521256" y="656107"/>
                  </a:lnTo>
                  <a:lnTo>
                    <a:pt x="1555965" y="682726"/>
                  </a:lnTo>
                  <a:lnTo>
                    <a:pt x="1573923" y="722210"/>
                  </a:lnTo>
                  <a:lnTo>
                    <a:pt x="1574012" y="724103"/>
                  </a:lnTo>
                  <a:lnTo>
                    <a:pt x="1574012" y="682129"/>
                  </a:lnTo>
                  <a:lnTo>
                    <a:pt x="1561807" y="664248"/>
                  </a:lnTo>
                  <a:lnTo>
                    <a:pt x="1540446" y="648843"/>
                  </a:lnTo>
                  <a:lnTo>
                    <a:pt x="1531366" y="642289"/>
                  </a:lnTo>
                  <a:lnTo>
                    <a:pt x="1509839" y="636346"/>
                  </a:lnTo>
                  <a:lnTo>
                    <a:pt x="1494320" y="632066"/>
                  </a:lnTo>
                  <a:lnTo>
                    <a:pt x="1453286" y="636231"/>
                  </a:lnTo>
                  <a:lnTo>
                    <a:pt x="1438084" y="620661"/>
                  </a:lnTo>
                  <a:lnTo>
                    <a:pt x="1425460" y="607745"/>
                  </a:lnTo>
                  <a:lnTo>
                    <a:pt x="1536712" y="496341"/>
                  </a:lnTo>
                  <a:lnTo>
                    <a:pt x="1572844" y="460159"/>
                  </a:lnTo>
                  <a:lnTo>
                    <a:pt x="1576273" y="456895"/>
                  </a:lnTo>
                  <a:lnTo>
                    <a:pt x="1576603" y="452958"/>
                  </a:lnTo>
                  <a:lnTo>
                    <a:pt x="1576730" y="451561"/>
                  </a:lnTo>
                  <a:lnTo>
                    <a:pt x="1573898" y="447763"/>
                  </a:lnTo>
                  <a:lnTo>
                    <a:pt x="1555229" y="429044"/>
                  </a:lnTo>
                  <a:lnTo>
                    <a:pt x="1555229" y="452958"/>
                  </a:lnTo>
                  <a:lnTo>
                    <a:pt x="1511808" y="496341"/>
                  </a:lnTo>
                  <a:lnTo>
                    <a:pt x="1499450" y="483920"/>
                  </a:lnTo>
                  <a:lnTo>
                    <a:pt x="1499450" y="509841"/>
                  </a:lnTo>
                  <a:lnTo>
                    <a:pt x="1247444" y="761860"/>
                  </a:lnTo>
                  <a:lnTo>
                    <a:pt x="1235506" y="749922"/>
                  </a:lnTo>
                  <a:lnTo>
                    <a:pt x="1235506" y="774649"/>
                  </a:lnTo>
                  <a:lnTo>
                    <a:pt x="1224305" y="784987"/>
                  </a:lnTo>
                  <a:lnTo>
                    <a:pt x="1148600" y="809269"/>
                  </a:lnTo>
                  <a:lnTo>
                    <a:pt x="1172578" y="733259"/>
                  </a:lnTo>
                  <a:lnTo>
                    <a:pt x="1184033" y="722350"/>
                  </a:lnTo>
                  <a:lnTo>
                    <a:pt x="1235506" y="774649"/>
                  </a:lnTo>
                  <a:lnTo>
                    <a:pt x="1235506" y="749922"/>
                  </a:lnTo>
                  <a:lnTo>
                    <a:pt x="1207947" y="722350"/>
                  </a:lnTo>
                  <a:lnTo>
                    <a:pt x="1196009" y="710399"/>
                  </a:lnTo>
                  <a:lnTo>
                    <a:pt x="1314335" y="591121"/>
                  </a:lnTo>
                  <a:lnTo>
                    <a:pt x="1373619" y="531368"/>
                  </a:lnTo>
                  <a:lnTo>
                    <a:pt x="1447507" y="456895"/>
                  </a:lnTo>
                  <a:lnTo>
                    <a:pt x="1447634" y="456895"/>
                  </a:lnTo>
                  <a:lnTo>
                    <a:pt x="1498879" y="506996"/>
                  </a:lnTo>
                  <a:lnTo>
                    <a:pt x="1499450" y="509841"/>
                  </a:lnTo>
                  <a:lnTo>
                    <a:pt x="1499450" y="483920"/>
                  </a:lnTo>
                  <a:lnTo>
                    <a:pt x="1472577" y="456895"/>
                  </a:lnTo>
                  <a:lnTo>
                    <a:pt x="1460487" y="444728"/>
                  </a:lnTo>
                  <a:lnTo>
                    <a:pt x="1502930" y="401472"/>
                  </a:lnTo>
                  <a:lnTo>
                    <a:pt x="1555229" y="452958"/>
                  </a:lnTo>
                  <a:lnTo>
                    <a:pt x="1555229" y="429044"/>
                  </a:lnTo>
                  <a:lnTo>
                    <a:pt x="1527759" y="401472"/>
                  </a:lnTo>
                  <a:lnTo>
                    <a:pt x="1508480" y="382130"/>
                  </a:lnTo>
                  <a:lnTo>
                    <a:pt x="1499882" y="381558"/>
                  </a:lnTo>
                  <a:lnTo>
                    <a:pt x="1349121" y="531368"/>
                  </a:lnTo>
                  <a:lnTo>
                    <a:pt x="1336014" y="518566"/>
                  </a:lnTo>
                  <a:lnTo>
                    <a:pt x="1336014" y="545223"/>
                  </a:lnTo>
                  <a:lnTo>
                    <a:pt x="1290231" y="591121"/>
                  </a:lnTo>
                  <a:lnTo>
                    <a:pt x="1284008" y="586308"/>
                  </a:lnTo>
                  <a:lnTo>
                    <a:pt x="1273733" y="575564"/>
                  </a:lnTo>
                  <a:lnTo>
                    <a:pt x="1261884" y="563397"/>
                  </a:lnTo>
                  <a:lnTo>
                    <a:pt x="1261110" y="562825"/>
                  </a:lnTo>
                  <a:lnTo>
                    <a:pt x="1253959" y="557504"/>
                  </a:lnTo>
                  <a:lnTo>
                    <a:pt x="1249070" y="557847"/>
                  </a:lnTo>
                  <a:lnTo>
                    <a:pt x="1242275" y="559574"/>
                  </a:lnTo>
                  <a:lnTo>
                    <a:pt x="1235138" y="561581"/>
                  </a:lnTo>
                  <a:lnTo>
                    <a:pt x="1229233" y="562825"/>
                  </a:lnTo>
                  <a:lnTo>
                    <a:pt x="1182001" y="556094"/>
                  </a:lnTo>
                  <a:lnTo>
                    <a:pt x="1147000" y="529602"/>
                  </a:lnTo>
                  <a:lnTo>
                    <a:pt x="1128725" y="489572"/>
                  </a:lnTo>
                  <a:lnTo>
                    <a:pt x="1131303" y="447763"/>
                  </a:lnTo>
                  <a:lnTo>
                    <a:pt x="1131366" y="446659"/>
                  </a:lnTo>
                  <a:lnTo>
                    <a:pt x="1131493" y="444728"/>
                  </a:lnTo>
                  <a:lnTo>
                    <a:pt x="1131608" y="442874"/>
                  </a:lnTo>
                  <a:lnTo>
                    <a:pt x="1131658" y="442061"/>
                  </a:lnTo>
                  <a:lnTo>
                    <a:pt x="1133614" y="441566"/>
                  </a:lnTo>
                  <a:lnTo>
                    <a:pt x="1133919" y="442874"/>
                  </a:lnTo>
                  <a:lnTo>
                    <a:pt x="1135049" y="443750"/>
                  </a:lnTo>
                  <a:lnTo>
                    <a:pt x="1147064" y="454888"/>
                  </a:lnTo>
                  <a:lnTo>
                    <a:pt x="1159129" y="468261"/>
                  </a:lnTo>
                  <a:lnTo>
                    <a:pt x="1171155" y="481380"/>
                  </a:lnTo>
                  <a:lnTo>
                    <a:pt x="1183055" y="491782"/>
                  </a:lnTo>
                  <a:lnTo>
                    <a:pt x="1186357" y="494068"/>
                  </a:lnTo>
                  <a:lnTo>
                    <a:pt x="1188669" y="494842"/>
                  </a:lnTo>
                  <a:lnTo>
                    <a:pt x="1192720" y="493534"/>
                  </a:lnTo>
                  <a:lnTo>
                    <a:pt x="1203375" y="483349"/>
                  </a:lnTo>
                  <a:lnTo>
                    <a:pt x="1214005" y="473621"/>
                  </a:lnTo>
                  <a:lnTo>
                    <a:pt x="1214704" y="472973"/>
                  </a:lnTo>
                  <a:lnTo>
                    <a:pt x="1225753" y="462419"/>
                  </a:lnTo>
                  <a:lnTo>
                    <a:pt x="1235608" y="451688"/>
                  </a:lnTo>
                  <a:lnTo>
                    <a:pt x="1239774" y="446659"/>
                  </a:lnTo>
                  <a:lnTo>
                    <a:pt x="1242225" y="444360"/>
                  </a:lnTo>
                  <a:lnTo>
                    <a:pt x="1237843" y="438111"/>
                  </a:lnTo>
                  <a:lnTo>
                    <a:pt x="1231874" y="431114"/>
                  </a:lnTo>
                  <a:lnTo>
                    <a:pt x="1224000" y="423430"/>
                  </a:lnTo>
                  <a:lnTo>
                    <a:pt x="1215567" y="415632"/>
                  </a:lnTo>
                  <a:lnTo>
                    <a:pt x="1208443" y="408762"/>
                  </a:lnTo>
                  <a:lnTo>
                    <a:pt x="1204760" y="404952"/>
                  </a:lnTo>
                  <a:lnTo>
                    <a:pt x="1201978" y="400621"/>
                  </a:lnTo>
                  <a:lnTo>
                    <a:pt x="1197140" y="397471"/>
                  </a:lnTo>
                  <a:lnTo>
                    <a:pt x="1188148" y="385584"/>
                  </a:lnTo>
                  <a:lnTo>
                    <a:pt x="1236751" y="382968"/>
                  </a:lnTo>
                  <a:lnTo>
                    <a:pt x="1277594" y="403466"/>
                  </a:lnTo>
                  <a:lnTo>
                    <a:pt x="1303528" y="441020"/>
                  </a:lnTo>
                  <a:lnTo>
                    <a:pt x="1307388" y="489572"/>
                  </a:lnTo>
                  <a:lnTo>
                    <a:pt x="1306410" y="494842"/>
                  </a:lnTo>
                  <a:lnTo>
                    <a:pt x="1306309" y="495427"/>
                  </a:lnTo>
                  <a:lnTo>
                    <a:pt x="1301394" y="505079"/>
                  </a:lnTo>
                  <a:lnTo>
                    <a:pt x="1303540" y="509841"/>
                  </a:lnTo>
                  <a:lnTo>
                    <a:pt x="1303655" y="510095"/>
                  </a:lnTo>
                  <a:lnTo>
                    <a:pt x="1335074" y="542010"/>
                  </a:lnTo>
                  <a:lnTo>
                    <a:pt x="1336014" y="545223"/>
                  </a:lnTo>
                  <a:lnTo>
                    <a:pt x="1336014" y="518566"/>
                  </a:lnTo>
                  <a:lnTo>
                    <a:pt x="1321638" y="504520"/>
                  </a:lnTo>
                  <a:lnTo>
                    <a:pt x="1323682" y="492658"/>
                  </a:lnTo>
                  <a:lnTo>
                    <a:pt x="1325079" y="481380"/>
                  </a:lnTo>
                  <a:lnTo>
                    <a:pt x="1325194" y="479310"/>
                  </a:lnTo>
                  <a:lnTo>
                    <a:pt x="1325410" y="473621"/>
                  </a:lnTo>
                  <a:lnTo>
                    <a:pt x="1325486" y="468261"/>
                  </a:lnTo>
                  <a:lnTo>
                    <a:pt x="1324698" y="457454"/>
                  </a:lnTo>
                  <a:lnTo>
                    <a:pt x="1307439" y="411848"/>
                  </a:lnTo>
                  <a:lnTo>
                    <a:pt x="1276896" y="382968"/>
                  </a:lnTo>
                  <a:lnTo>
                    <a:pt x="1273632" y="379882"/>
                  </a:lnTo>
                  <a:lnTo>
                    <a:pt x="1229372" y="365061"/>
                  </a:lnTo>
                  <a:lnTo>
                    <a:pt x="1180782" y="370865"/>
                  </a:lnTo>
                  <a:lnTo>
                    <a:pt x="1174673" y="373138"/>
                  </a:lnTo>
                  <a:lnTo>
                    <a:pt x="1168552" y="376440"/>
                  </a:lnTo>
                  <a:lnTo>
                    <a:pt x="1164602" y="381203"/>
                  </a:lnTo>
                  <a:lnTo>
                    <a:pt x="1165009" y="387819"/>
                  </a:lnTo>
                  <a:lnTo>
                    <a:pt x="1169543" y="393611"/>
                  </a:lnTo>
                  <a:lnTo>
                    <a:pt x="1177709" y="401599"/>
                  </a:lnTo>
                  <a:lnTo>
                    <a:pt x="1186446" y="409613"/>
                  </a:lnTo>
                  <a:lnTo>
                    <a:pt x="1192707" y="415455"/>
                  </a:lnTo>
                  <a:lnTo>
                    <a:pt x="1197533" y="420484"/>
                  </a:lnTo>
                  <a:lnTo>
                    <a:pt x="1207020" y="430796"/>
                  </a:lnTo>
                  <a:lnTo>
                    <a:pt x="1211821" y="435889"/>
                  </a:lnTo>
                  <a:lnTo>
                    <a:pt x="1213650" y="437769"/>
                  </a:lnTo>
                  <a:lnTo>
                    <a:pt x="1220101" y="441286"/>
                  </a:lnTo>
                  <a:lnTo>
                    <a:pt x="1219682" y="443598"/>
                  </a:lnTo>
                  <a:lnTo>
                    <a:pt x="1188859" y="473621"/>
                  </a:lnTo>
                  <a:lnTo>
                    <a:pt x="1156741" y="441566"/>
                  </a:lnTo>
                  <a:lnTo>
                    <a:pt x="1134541" y="419404"/>
                  </a:lnTo>
                  <a:lnTo>
                    <a:pt x="1127264" y="418528"/>
                  </a:lnTo>
                  <a:lnTo>
                    <a:pt x="1110449" y="479310"/>
                  </a:lnTo>
                  <a:lnTo>
                    <a:pt x="1119657" y="516699"/>
                  </a:lnTo>
                  <a:lnTo>
                    <a:pt x="1140777" y="547636"/>
                  </a:lnTo>
                  <a:lnTo>
                    <a:pt x="1171219" y="569493"/>
                  </a:lnTo>
                  <a:lnTo>
                    <a:pt x="1208328" y="579678"/>
                  </a:lnTo>
                  <a:lnTo>
                    <a:pt x="1249489" y="575564"/>
                  </a:lnTo>
                  <a:lnTo>
                    <a:pt x="1277302" y="604050"/>
                  </a:lnTo>
                  <a:lnTo>
                    <a:pt x="1158278" y="723480"/>
                  </a:lnTo>
                  <a:lnTo>
                    <a:pt x="1151394" y="746950"/>
                  </a:lnTo>
                  <a:lnTo>
                    <a:pt x="1142593" y="770826"/>
                  </a:lnTo>
                  <a:lnTo>
                    <a:pt x="1133881" y="795032"/>
                  </a:lnTo>
                  <a:lnTo>
                    <a:pt x="1127696" y="818019"/>
                  </a:lnTo>
                  <a:lnTo>
                    <a:pt x="1127645" y="818248"/>
                  </a:lnTo>
                  <a:lnTo>
                    <a:pt x="1125728" y="828357"/>
                  </a:lnTo>
                  <a:lnTo>
                    <a:pt x="1129499" y="832142"/>
                  </a:lnTo>
                  <a:lnTo>
                    <a:pt x="1139621" y="830224"/>
                  </a:lnTo>
                  <a:lnTo>
                    <a:pt x="1162519" y="824039"/>
                  </a:lnTo>
                  <a:lnTo>
                    <a:pt x="1202702" y="809269"/>
                  </a:lnTo>
                  <a:lnTo>
                    <a:pt x="1210094" y="806500"/>
                  </a:lnTo>
                  <a:lnTo>
                    <a:pt x="1233246" y="799579"/>
                  </a:lnTo>
                  <a:lnTo>
                    <a:pt x="1271358" y="761860"/>
                  </a:lnTo>
                  <a:lnTo>
                    <a:pt x="1353642" y="680427"/>
                  </a:lnTo>
                  <a:lnTo>
                    <a:pt x="1381137" y="707275"/>
                  </a:lnTo>
                  <a:lnTo>
                    <a:pt x="1382039" y="710399"/>
                  </a:lnTo>
                  <a:lnTo>
                    <a:pt x="1382102" y="710603"/>
                  </a:lnTo>
                  <a:lnTo>
                    <a:pt x="1378597" y="719810"/>
                  </a:lnTo>
                  <a:lnTo>
                    <a:pt x="1378305" y="722210"/>
                  </a:lnTo>
                  <a:lnTo>
                    <a:pt x="1378254" y="722617"/>
                  </a:lnTo>
                  <a:lnTo>
                    <a:pt x="1378153" y="723480"/>
                  </a:lnTo>
                  <a:lnTo>
                    <a:pt x="1378077" y="724103"/>
                  </a:lnTo>
                  <a:lnTo>
                    <a:pt x="1381582" y="768032"/>
                  </a:lnTo>
                  <a:lnTo>
                    <a:pt x="1402461" y="809269"/>
                  </a:lnTo>
                  <a:lnTo>
                    <a:pt x="1435811" y="835863"/>
                  </a:lnTo>
                  <a:lnTo>
                    <a:pt x="1477797" y="847204"/>
                  </a:lnTo>
                  <a:lnTo>
                    <a:pt x="1524254" y="839800"/>
                  </a:lnTo>
                  <a:lnTo>
                    <a:pt x="1526959" y="838771"/>
                  </a:lnTo>
                  <a:lnTo>
                    <a:pt x="1534033" y="836434"/>
                  </a:lnTo>
                  <a:lnTo>
                    <a:pt x="1538503" y="832421"/>
                  </a:lnTo>
                  <a:lnTo>
                    <a:pt x="1539113" y="828916"/>
                  </a:lnTo>
                  <a:lnTo>
                    <a:pt x="1539544" y="826516"/>
                  </a:lnTo>
                  <a:lnTo>
                    <a:pt x="1537284" y="823328"/>
                  </a:lnTo>
                  <a:lnTo>
                    <a:pt x="1483080" y="768184"/>
                  </a:lnTo>
                  <a:lnTo>
                    <a:pt x="1513916" y="738174"/>
                  </a:lnTo>
                  <a:lnTo>
                    <a:pt x="1568234" y="792378"/>
                  </a:lnTo>
                  <a:lnTo>
                    <a:pt x="1575511" y="793254"/>
                  </a:lnTo>
                  <a:lnTo>
                    <a:pt x="1580832" y="788339"/>
                  </a:lnTo>
                  <a:lnTo>
                    <a:pt x="1584540" y="780783"/>
                  </a:lnTo>
                  <a:lnTo>
                    <a:pt x="1586953" y="773696"/>
                  </a:lnTo>
                  <a:lnTo>
                    <a:pt x="1587296" y="771029"/>
                  </a:lnTo>
                  <a:lnTo>
                    <a:pt x="1587398" y="770216"/>
                  </a:lnTo>
                  <a:lnTo>
                    <a:pt x="1592160" y="733259"/>
                  </a:lnTo>
                  <a:lnTo>
                    <a:pt x="1592237" y="732624"/>
                  </a:lnTo>
                  <a:close/>
                </a:path>
                <a:path w="2588259" h="2020570">
                  <a:moveTo>
                    <a:pt x="2274659" y="1605140"/>
                  </a:moveTo>
                  <a:lnTo>
                    <a:pt x="2268867" y="1597266"/>
                  </a:lnTo>
                  <a:lnTo>
                    <a:pt x="2260092" y="1594624"/>
                  </a:lnTo>
                  <a:lnTo>
                    <a:pt x="2244661" y="1593481"/>
                  </a:lnTo>
                  <a:lnTo>
                    <a:pt x="2228646" y="1593532"/>
                  </a:lnTo>
                  <a:lnTo>
                    <a:pt x="2211286" y="1607388"/>
                  </a:lnTo>
                  <a:lnTo>
                    <a:pt x="2227224" y="1611769"/>
                  </a:lnTo>
                  <a:lnTo>
                    <a:pt x="2247874" y="1612506"/>
                  </a:lnTo>
                  <a:lnTo>
                    <a:pt x="2261070" y="1611718"/>
                  </a:lnTo>
                  <a:lnTo>
                    <a:pt x="2269185" y="1610423"/>
                  </a:lnTo>
                  <a:lnTo>
                    <a:pt x="2274659" y="1605140"/>
                  </a:lnTo>
                  <a:close/>
                </a:path>
                <a:path w="2588259" h="2020570">
                  <a:moveTo>
                    <a:pt x="2310866" y="1505724"/>
                  </a:moveTo>
                  <a:lnTo>
                    <a:pt x="2282964" y="1470304"/>
                  </a:lnTo>
                  <a:lnTo>
                    <a:pt x="2270302" y="1463763"/>
                  </a:lnTo>
                  <a:lnTo>
                    <a:pt x="2265680" y="1466227"/>
                  </a:lnTo>
                  <a:lnTo>
                    <a:pt x="2264232" y="1471612"/>
                  </a:lnTo>
                  <a:lnTo>
                    <a:pt x="2266543" y="1478838"/>
                  </a:lnTo>
                  <a:lnTo>
                    <a:pt x="2298585" y="1510969"/>
                  </a:lnTo>
                  <a:lnTo>
                    <a:pt x="2302853" y="1513281"/>
                  </a:lnTo>
                  <a:lnTo>
                    <a:pt x="2305685" y="1511833"/>
                  </a:lnTo>
                  <a:lnTo>
                    <a:pt x="2309965" y="1510944"/>
                  </a:lnTo>
                  <a:lnTo>
                    <a:pt x="2310866" y="1505724"/>
                  </a:lnTo>
                  <a:close/>
                </a:path>
                <a:path w="2588259" h="2020570">
                  <a:moveTo>
                    <a:pt x="2408618" y="1441183"/>
                  </a:moveTo>
                  <a:lnTo>
                    <a:pt x="2407716" y="1422552"/>
                  </a:lnTo>
                  <a:lnTo>
                    <a:pt x="2405049" y="1412494"/>
                  </a:lnTo>
                  <a:lnTo>
                    <a:pt x="2394762" y="1412532"/>
                  </a:lnTo>
                  <a:lnTo>
                    <a:pt x="2390483" y="1428508"/>
                  </a:lnTo>
                  <a:lnTo>
                    <a:pt x="2389949" y="1449082"/>
                  </a:lnTo>
                  <a:lnTo>
                    <a:pt x="2390889" y="1462925"/>
                  </a:lnTo>
                  <a:lnTo>
                    <a:pt x="2392057" y="1471371"/>
                  </a:lnTo>
                  <a:lnTo>
                    <a:pt x="2399665" y="1476400"/>
                  </a:lnTo>
                  <a:lnTo>
                    <a:pt x="2405392" y="1470342"/>
                  </a:lnTo>
                  <a:lnTo>
                    <a:pt x="2407831" y="1459928"/>
                  </a:lnTo>
                  <a:lnTo>
                    <a:pt x="2408618" y="1441183"/>
                  </a:lnTo>
                  <a:close/>
                </a:path>
                <a:path w="2588259" h="2020570">
                  <a:moveTo>
                    <a:pt x="2497366" y="1610575"/>
                  </a:moveTo>
                  <a:lnTo>
                    <a:pt x="2494496" y="1571129"/>
                  </a:lnTo>
                  <a:lnTo>
                    <a:pt x="2482304" y="1545894"/>
                  </a:lnTo>
                  <a:lnTo>
                    <a:pt x="2482304" y="1598726"/>
                  </a:lnTo>
                  <a:lnTo>
                    <a:pt x="2474607" y="1624444"/>
                  </a:lnTo>
                  <a:lnTo>
                    <a:pt x="2458504" y="1647202"/>
                  </a:lnTo>
                  <a:lnTo>
                    <a:pt x="2446299" y="1668602"/>
                  </a:lnTo>
                  <a:lnTo>
                    <a:pt x="2446299" y="1730159"/>
                  </a:lnTo>
                  <a:lnTo>
                    <a:pt x="2444038" y="1737182"/>
                  </a:lnTo>
                  <a:lnTo>
                    <a:pt x="2431872" y="1737182"/>
                  </a:lnTo>
                  <a:lnTo>
                    <a:pt x="2431872" y="1758670"/>
                  </a:lnTo>
                  <a:lnTo>
                    <a:pt x="2429853" y="1766265"/>
                  </a:lnTo>
                  <a:lnTo>
                    <a:pt x="2370010" y="1766265"/>
                  </a:lnTo>
                  <a:lnTo>
                    <a:pt x="2366746" y="1755076"/>
                  </a:lnTo>
                  <a:lnTo>
                    <a:pt x="2428773" y="1755076"/>
                  </a:lnTo>
                  <a:lnTo>
                    <a:pt x="2431872" y="1758670"/>
                  </a:lnTo>
                  <a:lnTo>
                    <a:pt x="2431872" y="1737182"/>
                  </a:lnTo>
                  <a:lnTo>
                    <a:pt x="2353691" y="1737182"/>
                  </a:lnTo>
                  <a:lnTo>
                    <a:pt x="2354630" y="1728254"/>
                  </a:lnTo>
                  <a:lnTo>
                    <a:pt x="2354643" y="1728089"/>
                  </a:lnTo>
                  <a:lnTo>
                    <a:pt x="2358999" y="1726044"/>
                  </a:lnTo>
                  <a:lnTo>
                    <a:pt x="2364511" y="1726044"/>
                  </a:lnTo>
                  <a:lnTo>
                    <a:pt x="2376855" y="1726184"/>
                  </a:lnTo>
                  <a:lnTo>
                    <a:pt x="2386380" y="1726044"/>
                  </a:lnTo>
                  <a:lnTo>
                    <a:pt x="2405151" y="1725777"/>
                  </a:lnTo>
                  <a:lnTo>
                    <a:pt x="2431923" y="1726044"/>
                  </a:lnTo>
                  <a:lnTo>
                    <a:pt x="2445080" y="1728254"/>
                  </a:lnTo>
                  <a:lnTo>
                    <a:pt x="2446299" y="1730159"/>
                  </a:lnTo>
                  <a:lnTo>
                    <a:pt x="2446299" y="1668602"/>
                  </a:lnTo>
                  <a:lnTo>
                    <a:pt x="2442514" y="1675231"/>
                  </a:lnTo>
                  <a:lnTo>
                    <a:pt x="2438235" y="1691259"/>
                  </a:lnTo>
                  <a:lnTo>
                    <a:pt x="2436063" y="1699844"/>
                  </a:lnTo>
                  <a:lnTo>
                    <a:pt x="2434971" y="1703997"/>
                  </a:lnTo>
                  <a:lnTo>
                    <a:pt x="2427160" y="1710524"/>
                  </a:lnTo>
                  <a:lnTo>
                    <a:pt x="2408402" y="1710016"/>
                  </a:lnTo>
                  <a:lnTo>
                    <a:pt x="2408364" y="1709813"/>
                  </a:lnTo>
                  <a:lnTo>
                    <a:pt x="2408263" y="1709381"/>
                  </a:lnTo>
                  <a:lnTo>
                    <a:pt x="2406078" y="1699183"/>
                  </a:lnTo>
                  <a:lnTo>
                    <a:pt x="2405938" y="1691868"/>
                  </a:lnTo>
                  <a:lnTo>
                    <a:pt x="2405900" y="1690179"/>
                  </a:lnTo>
                  <a:lnTo>
                    <a:pt x="2405786" y="1683994"/>
                  </a:lnTo>
                  <a:lnTo>
                    <a:pt x="2405710" y="1675231"/>
                  </a:lnTo>
                  <a:lnTo>
                    <a:pt x="2405989" y="1660525"/>
                  </a:lnTo>
                  <a:lnTo>
                    <a:pt x="2406104" y="1654848"/>
                  </a:lnTo>
                  <a:lnTo>
                    <a:pt x="2406218" y="1647202"/>
                  </a:lnTo>
                  <a:lnTo>
                    <a:pt x="2406332" y="1640255"/>
                  </a:lnTo>
                  <a:lnTo>
                    <a:pt x="2410523" y="1636179"/>
                  </a:lnTo>
                  <a:lnTo>
                    <a:pt x="2418969" y="1630514"/>
                  </a:lnTo>
                  <a:lnTo>
                    <a:pt x="2428303" y="1623695"/>
                  </a:lnTo>
                  <a:lnTo>
                    <a:pt x="2431516" y="1620151"/>
                  </a:lnTo>
                  <a:lnTo>
                    <a:pt x="2435136" y="1616163"/>
                  </a:lnTo>
                  <a:lnTo>
                    <a:pt x="2438362" y="1608505"/>
                  </a:lnTo>
                  <a:lnTo>
                    <a:pt x="2440470" y="1598726"/>
                  </a:lnTo>
                  <a:lnTo>
                    <a:pt x="2440521" y="1598485"/>
                  </a:lnTo>
                  <a:lnTo>
                    <a:pt x="2440063" y="1594065"/>
                  </a:lnTo>
                  <a:lnTo>
                    <a:pt x="2439543" y="1589417"/>
                  </a:lnTo>
                  <a:lnTo>
                    <a:pt x="2433345" y="1585252"/>
                  </a:lnTo>
                  <a:lnTo>
                    <a:pt x="2432850" y="1585252"/>
                  </a:lnTo>
                  <a:lnTo>
                    <a:pt x="2427122" y="1587258"/>
                  </a:lnTo>
                  <a:lnTo>
                    <a:pt x="2424595" y="1592148"/>
                  </a:lnTo>
                  <a:lnTo>
                    <a:pt x="2423579" y="1598485"/>
                  </a:lnTo>
                  <a:lnTo>
                    <a:pt x="2422055" y="1604962"/>
                  </a:lnTo>
                  <a:lnTo>
                    <a:pt x="2414155" y="1615478"/>
                  </a:lnTo>
                  <a:lnTo>
                    <a:pt x="2402814" y="1620151"/>
                  </a:lnTo>
                  <a:lnTo>
                    <a:pt x="2390521" y="1618678"/>
                  </a:lnTo>
                  <a:lnTo>
                    <a:pt x="2379789" y="1610766"/>
                  </a:lnTo>
                  <a:lnTo>
                    <a:pt x="2376017" y="1603070"/>
                  </a:lnTo>
                  <a:lnTo>
                    <a:pt x="2373223" y="1594065"/>
                  </a:lnTo>
                  <a:lnTo>
                    <a:pt x="2369858" y="1587258"/>
                  </a:lnTo>
                  <a:lnTo>
                    <a:pt x="2370505" y="1587258"/>
                  </a:lnTo>
                  <a:lnTo>
                    <a:pt x="2363901" y="1585252"/>
                  </a:lnTo>
                  <a:lnTo>
                    <a:pt x="2356040" y="1587258"/>
                  </a:lnTo>
                  <a:lnTo>
                    <a:pt x="2356523" y="1587258"/>
                  </a:lnTo>
                  <a:lnTo>
                    <a:pt x="2357361" y="1598485"/>
                  </a:lnTo>
                  <a:lnTo>
                    <a:pt x="2385453" y="1634477"/>
                  </a:lnTo>
                  <a:lnTo>
                    <a:pt x="2390394" y="1637893"/>
                  </a:lnTo>
                  <a:lnTo>
                    <a:pt x="2388908" y="1699183"/>
                  </a:lnTo>
                  <a:lnTo>
                    <a:pt x="2388882" y="1699844"/>
                  </a:lnTo>
                  <a:lnTo>
                    <a:pt x="2388755" y="1704975"/>
                  </a:lnTo>
                  <a:lnTo>
                    <a:pt x="2388654" y="1709343"/>
                  </a:lnTo>
                  <a:lnTo>
                    <a:pt x="2363393" y="1708175"/>
                  </a:lnTo>
                  <a:lnTo>
                    <a:pt x="2361971" y="1699844"/>
                  </a:lnTo>
                  <a:lnTo>
                    <a:pt x="2360345" y="1691868"/>
                  </a:lnTo>
                  <a:lnTo>
                    <a:pt x="2358275" y="1683994"/>
                  </a:lnTo>
                  <a:lnTo>
                    <a:pt x="2355558" y="1675968"/>
                  </a:lnTo>
                  <a:lnTo>
                    <a:pt x="2340470" y="1649031"/>
                  </a:lnTo>
                  <a:lnTo>
                    <a:pt x="2324735" y="1626958"/>
                  </a:lnTo>
                  <a:lnTo>
                    <a:pt x="2316073" y="1602193"/>
                  </a:lnTo>
                  <a:lnTo>
                    <a:pt x="2322195" y="1567154"/>
                  </a:lnTo>
                  <a:lnTo>
                    <a:pt x="2344763" y="1534642"/>
                  </a:lnTo>
                  <a:lnTo>
                    <a:pt x="2377732" y="1517675"/>
                  </a:lnTo>
                  <a:lnTo>
                    <a:pt x="2414524" y="1516418"/>
                  </a:lnTo>
                  <a:lnTo>
                    <a:pt x="2448496" y="1531073"/>
                  </a:lnTo>
                  <a:lnTo>
                    <a:pt x="2473058" y="1561833"/>
                  </a:lnTo>
                  <a:lnTo>
                    <a:pt x="2482240" y="1598485"/>
                  </a:lnTo>
                  <a:lnTo>
                    <a:pt x="2482304" y="1598726"/>
                  </a:lnTo>
                  <a:lnTo>
                    <a:pt x="2482304" y="1545894"/>
                  </a:lnTo>
                  <a:lnTo>
                    <a:pt x="2478316" y="1537639"/>
                  </a:lnTo>
                  <a:lnTo>
                    <a:pt x="2455176" y="1516418"/>
                  </a:lnTo>
                  <a:lnTo>
                    <a:pt x="2451544" y="1513090"/>
                  </a:lnTo>
                  <a:lnTo>
                    <a:pt x="2417978" y="1499336"/>
                  </a:lnTo>
                  <a:lnTo>
                    <a:pt x="2381415" y="1498269"/>
                  </a:lnTo>
                  <a:lnTo>
                    <a:pt x="2348852" y="1510817"/>
                  </a:lnTo>
                  <a:lnTo>
                    <a:pt x="2322322" y="1534833"/>
                  </a:lnTo>
                  <a:lnTo>
                    <a:pt x="2304796" y="1566418"/>
                  </a:lnTo>
                  <a:lnTo>
                    <a:pt x="2299258" y="1601698"/>
                  </a:lnTo>
                  <a:lnTo>
                    <a:pt x="2305304" y="1626209"/>
                  </a:lnTo>
                  <a:lnTo>
                    <a:pt x="2317902" y="1647494"/>
                  </a:lnTo>
                  <a:lnTo>
                    <a:pt x="2332075" y="1668272"/>
                  </a:lnTo>
                  <a:lnTo>
                    <a:pt x="2342845" y="1691259"/>
                  </a:lnTo>
                  <a:lnTo>
                    <a:pt x="2345690" y="1704975"/>
                  </a:lnTo>
                  <a:lnTo>
                    <a:pt x="2343950" y="1709813"/>
                  </a:lnTo>
                  <a:lnTo>
                    <a:pt x="2342477" y="1710524"/>
                  </a:lnTo>
                  <a:lnTo>
                    <a:pt x="2340076" y="1711706"/>
                  </a:lnTo>
                  <a:lnTo>
                    <a:pt x="2336698" y="1716341"/>
                  </a:lnTo>
                  <a:lnTo>
                    <a:pt x="2335873" y="1722196"/>
                  </a:lnTo>
                  <a:lnTo>
                    <a:pt x="2335923" y="1728089"/>
                  </a:lnTo>
                  <a:lnTo>
                    <a:pt x="2336025" y="1730159"/>
                  </a:lnTo>
                  <a:lnTo>
                    <a:pt x="2336114" y="1732026"/>
                  </a:lnTo>
                  <a:lnTo>
                    <a:pt x="2337879" y="1740395"/>
                  </a:lnTo>
                  <a:lnTo>
                    <a:pt x="2340940" y="1746948"/>
                  </a:lnTo>
                  <a:lnTo>
                    <a:pt x="2343251" y="1750148"/>
                  </a:lnTo>
                  <a:lnTo>
                    <a:pt x="2347798" y="1751139"/>
                  </a:lnTo>
                  <a:lnTo>
                    <a:pt x="2350909" y="1759889"/>
                  </a:lnTo>
                  <a:lnTo>
                    <a:pt x="2348890" y="1764626"/>
                  </a:lnTo>
                  <a:lnTo>
                    <a:pt x="2358936" y="1782394"/>
                  </a:lnTo>
                  <a:lnTo>
                    <a:pt x="2366454" y="1779854"/>
                  </a:lnTo>
                  <a:lnTo>
                    <a:pt x="2369985" y="1784210"/>
                  </a:lnTo>
                  <a:lnTo>
                    <a:pt x="2372017" y="1788680"/>
                  </a:lnTo>
                  <a:lnTo>
                    <a:pt x="2373350" y="1793976"/>
                  </a:lnTo>
                  <a:lnTo>
                    <a:pt x="2375814" y="1799399"/>
                  </a:lnTo>
                  <a:lnTo>
                    <a:pt x="2381173" y="1804022"/>
                  </a:lnTo>
                  <a:lnTo>
                    <a:pt x="2390381" y="1806638"/>
                  </a:lnTo>
                  <a:lnTo>
                    <a:pt x="2402421" y="1807095"/>
                  </a:lnTo>
                  <a:lnTo>
                    <a:pt x="2414079" y="1804949"/>
                  </a:lnTo>
                  <a:lnTo>
                    <a:pt x="2422131" y="1799729"/>
                  </a:lnTo>
                  <a:lnTo>
                    <a:pt x="2425662" y="1795030"/>
                  </a:lnTo>
                  <a:lnTo>
                    <a:pt x="2424684" y="1788680"/>
                  </a:lnTo>
                  <a:lnTo>
                    <a:pt x="2430538" y="1781276"/>
                  </a:lnTo>
                  <a:lnTo>
                    <a:pt x="2439187" y="1780806"/>
                  </a:lnTo>
                  <a:lnTo>
                    <a:pt x="2439759" y="1779854"/>
                  </a:lnTo>
                  <a:lnTo>
                    <a:pt x="2447810" y="1766265"/>
                  </a:lnTo>
                  <a:lnTo>
                    <a:pt x="2448153" y="1765681"/>
                  </a:lnTo>
                  <a:lnTo>
                    <a:pt x="2445982" y="1760791"/>
                  </a:lnTo>
                  <a:lnTo>
                    <a:pt x="2448407" y="1755076"/>
                  </a:lnTo>
                  <a:lnTo>
                    <a:pt x="2450084" y="1751139"/>
                  </a:lnTo>
                  <a:lnTo>
                    <a:pt x="2450211" y="1750847"/>
                  </a:lnTo>
                  <a:lnTo>
                    <a:pt x="2458072" y="1746948"/>
                  </a:lnTo>
                  <a:lnTo>
                    <a:pt x="2458250" y="1746948"/>
                  </a:lnTo>
                  <a:lnTo>
                    <a:pt x="2461349" y="1737182"/>
                  </a:lnTo>
                  <a:lnTo>
                    <a:pt x="2462746" y="1732788"/>
                  </a:lnTo>
                  <a:lnTo>
                    <a:pt x="2463431" y="1726184"/>
                  </a:lnTo>
                  <a:lnTo>
                    <a:pt x="2463469" y="1725777"/>
                  </a:lnTo>
                  <a:lnTo>
                    <a:pt x="2463838" y="1722196"/>
                  </a:lnTo>
                  <a:lnTo>
                    <a:pt x="2462085" y="1716341"/>
                  </a:lnTo>
                  <a:lnTo>
                    <a:pt x="2458618" y="1711706"/>
                  </a:lnTo>
                  <a:lnTo>
                    <a:pt x="2456510" y="1710524"/>
                  </a:lnTo>
                  <a:lnTo>
                    <a:pt x="2454491" y="1709381"/>
                  </a:lnTo>
                  <a:lnTo>
                    <a:pt x="2452357" y="1703997"/>
                  </a:lnTo>
                  <a:lnTo>
                    <a:pt x="2454884" y="1690179"/>
                  </a:lnTo>
                  <a:lnTo>
                    <a:pt x="2469299" y="1660525"/>
                  </a:lnTo>
                  <a:lnTo>
                    <a:pt x="2486215" y="1637182"/>
                  </a:lnTo>
                  <a:lnTo>
                    <a:pt x="2497277" y="1610766"/>
                  </a:lnTo>
                  <a:lnTo>
                    <a:pt x="2497366" y="1610575"/>
                  </a:lnTo>
                  <a:close/>
                </a:path>
                <a:path w="2588259" h="2020570">
                  <a:moveTo>
                    <a:pt x="2534018" y="1466710"/>
                  </a:moveTo>
                  <a:lnTo>
                    <a:pt x="2532964" y="1465008"/>
                  </a:lnTo>
                  <a:lnTo>
                    <a:pt x="2526271" y="1463941"/>
                  </a:lnTo>
                  <a:lnTo>
                    <a:pt x="2523515" y="1465186"/>
                  </a:lnTo>
                  <a:lnTo>
                    <a:pt x="2496020" y="1492719"/>
                  </a:lnTo>
                  <a:lnTo>
                    <a:pt x="2486139" y="1506753"/>
                  </a:lnTo>
                  <a:lnTo>
                    <a:pt x="2487688" y="1515211"/>
                  </a:lnTo>
                  <a:lnTo>
                    <a:pt x="2521204" y="1493012"/>
                  </a:lnTo>
                  <a:lnTo>
                    <a:pt x="2534018" y="1466710"/>
                  </a:lnTo>
                  <a:close/>
                </a:path>
                <a:path w="2588259" h="2020570">
                  <a:moveTo>
                    <a:pt x="2576195" y="1820125"/>
                  </a:moveTo>
                  <a:lnTo>
                    <a:pt x="2568727" y="1806613"/>
                  </a:lnTo>
                  <a:lnTo>
                    <a:pt x="2564828" y="1799577"/>
                  </a:lnTo>
                  <a:lnTo>
                    <a:pt x="2560078" y="1797481"/>
                  </a:lnTo>
                  <a:lnTo>
                    <a:pt x="2560078" y="1831746"/>
                  </a:lnTo>
                  <a:lnTo>
                    <a:pt x="2557310" y="1837601"/>
                  </a:lnTo>
                  <a:lnTo>
                    <a:pt x="2502827" y="1869643"/>
                  </a:lnTo>
                  <a:lnTo>
                    <a:pt x="2421763" y="1901190"/>
                  </a:lnTo>
                  <a:lnTo>
                    <a:pt x="2383637" y="1919236"/>
                  </a:lnTo>
                  <a:lnTo>
                    <a:pt x="2382863" y="1919236"/>
                  </a:lnTo>
                  <a:lnTo>
                    <a:pt x="2359101" y="1921002"/>
                  </a:lnTo>
                  <a:lnTo>
                    <a:pt x="2334437" y="1920544"/>
                  </a:lnTo>
                  <a:lnTo>
                    <a:pt x="2309799" y="1919236"/>
                  </a:lnTo>
                  <a:lnTo>
                    <a:pt x="2285200" y="1918487"/>
                  </a:lnTo>
                  <a:lnTo>
                    <a:pt x="2265515" y="1936597"/>
                  </a:lnTo>
                  <a:lnTo>
                    <a:pt x="2265515" y="1968398"/>
                  </a:lnTo>
                  <a:lnTo>
                    <a:pt x="2264118" y="1970455"/>
                  </a:lnTo>
                  <a:lnTo>
                    <a:pt x="2238184" y="1998853"/>
                  </a:lnTo>
                  <a:lnTo>
                    <a:pt x="2232888" y="2002929"/>
                  </a:lnTo>
                  <a:lnTo>
                    <a:pt x="2221585" y="1991474"/>
                  </a:lnTo>
                  <a:lnTo>
                    <a:pt x="2210117" y="1980196"/>
                  </a:lnTo>
                  <a:lnTo>
                    <a:pt x="2173821" y="1944814"/>
                  </a:lnTo>
                  <a:lnTo>
                    <a:pt x="2152548" y="1923719"/>
                  </a:lnTo>
                  <a:lnTo>
                    <a:pt x="2132571" y="1903260"/>
                  </a:lnTo>
                  <a:lnTo>
                    <a:pt x="2123262" y="1892249"/>
                  </a:lnTo>
                  <a:lnTo>
                    <a:pt x="2126729" y="1884629"/>
                  </a:lnTo>
                  <a:lnTo>
                    <a:pt x="2136317" y="1874139"/>
                  </a:lnTo>
                  <a:lnTo>
                    <a:pt x="2147468" y="1863407"/>
                  </a:lnTo>
                  <a:lnTo>
                    <a:pt x="2154885" y="1855939"/>
                  </a:lnTo>
                  <a:lnTo>
                    <a:pt x="2264168" y="1964791"/>
                  </a:lnTo>
                  <a:lnTo>
                    <a:pt x="2265515" y="1968398"/>
                  </a:lnTo>
                  <a:lnTo>
                    <a:pt x="2265515" y="1936597"/>
                  </a:lnTo>
                  <a:lnTo>
                    <a:pt x="2263394" y="1938540"/>
                  </a:lnTo>
                  <a:lnTo>
                    <a:pt x="2184476" y="1859153"/>
                  </a:lnTo>
                  <a:lnTo>
                    <a:pt x="2186965" y="1855939"/>
                  </a:lnTo>
                  <a:lnTo>
                    <a:pt x="2196503" y="1843608"/>
                  </a:lnTo>
                  <a:lnTo>
                    <a:pt x="2206371" y="1830844"/>
                  </a:lnTo>
                  <a:lnTo>
                    <a:pt x="2231618" y="1812709"/>
                  </a:lnTo>
                  <a:lnTo>
                    <a:pt x="2261336" y="1805051"/>
                  </a:lnTo>
                  <a:lnTo>
                    <a:pt x="2297226" y="1808060"/>
                  </a:lnTo>
                  <a:lnTo>
                    <a:pt x="2296909" y="1808060"/>
                  </a:lnTo>
                  <a:lnTo>
                    <a:pt x="2318270" y="1813814"/>
                  </a:lnTo>
                  <a:lnTo>
                    <a:pt x="2350808" y="1823732"/>
                  </a:lnTo>
                  <a:lnTo>
                    <a:pt x="2382266" y="1834388"/>
                  </a:lnTo>
                  <a:lnTo>
                    <a:pt x="2400490" y="1842338"/>
                  </a:lnTo>
                  <a:lnTo>
                    <a:pt x="2408580" y="1853450"/>
                  </a:lnTo>
                  <a:lnTo>
                    <a:pt x="2407729" y="1863407"/>
                  </a:lnTo>
                  <a:lnTo>
                    <a:pt x="2407653" y="1864334"/>
                  </a:lnTo>
                  <a:lnTo>
                    <a:pt x="2407589" y="1865134"/>
                  </a:lnTo>
                  <a:lnTo>
                    <a:pt x="2400135" y="1873999"/>
                  </a:lnTo>
                  <a:lnTo>
                    <a:pt x="2400020" y="1874139"/>
                  </a:lnTo>
                  <a:lnTo>
                    <a:pt x="2388412" y="1877187"/>
                  </a:lnTo>
                  <a:lnTo>
                    <a:pt x="2376741" y="1874888"/>
                  </a:lnTo>
                  <a:lnTo>
                    <a:pt x="2359774" y="1870760"/>
                  </a:lnTo>
                  <a:lnTo>
                    <a:pt x="2343632" y="1867369"/>
                  </a:lnTo>
                  <a:lnTo>
                    <a:pt x="2334387" y="1867369"/>
                  </a:lnTo>
                  <a:lnTo>
                    <a:pt x="2331745" y="1872576"/>
                  </a:lnTo>
                  <a:lnTo>
                    <a:pt x="2330005" y="1880552"/>
                  </a:lnTo>
                  <a:lnTo>
                    <a:pt x="2336304" y="1883740"/>
                  </a:lnTo>
                  <a:lnTo>
                    <a:pt x="2344610" y="1885911"/>
                  </a:lnTo>
                  <a:lnTo>
                    <a:pt x="2360130" y="1889137"/>
                  </a:lnTo>
                  <a:lnTo>
                    <a:pt x="2376043" y="1892122"/>
                  </a:lnTo>
                  <a:lnTo>
                    <a:pt x="2385542" y="1893544"/>
                  </a:lnTo>
                  <a:lnTo>
                    <a:pt x="2403056" y="1891182"/>
                  </a:lnTo>
                  <a:lnTo>
                    <a:pt x="2416035" y="1882482"/>
                  </a:lnTo>
                  <a:lnTo>
                    <a:pt x="2418994" y="1877187"/>
                  </a:lnTo>
                  <a:lnTo>
                    <a:pt x="2423820" y="1868551"/>
                  </a:lnTo>
                  <a:lnTo>
                    <a:pt x="2425649" y="1851698"/>
                  </a:lnTo>
                  <a:lnTo>
                    <a:pt x="2425738" y="1850859"/>
                  </a:lnTo>
                  <a:lnTo>
                    <a:pt x="2425776" y="1850453"/>
                  </a:lnTo>
                  <a:lnTo>
                    <a:pt x="2470150" y="1833422"/>
                  </a:lnTo>
                  <a:lnTo>
                    <a:pt x="2540012" y="1806613"/>
                  </a:lnTo>
                  <a:lnTo>
                    <a:pt x="2548585" y="1808060"/>
                  </a:lnTo>
                  <a:lnTo>
                    <a:pt x="2555354" y="1814283"/>
                  </a:lnTo>
                  <a:lnTo>
                    <a:pt x="2559469" y="1822945"/>
                  </a:lnTo>
                  <a:lnTo>
                    <a:pt x="2560015" y="1830844"/>
                  </a:lnTo>
                  <a:lnTo>
                    <a:pt x="2560078" y="1831746"/>
                  </a:lnTo>
                  <a:lnTo>
                    <a:pt x="2560078" y="1797481"/>
                  </a:lnTo>
                  <a:lnTo>
                    <a:pt x="2539771" y="1788490"/>
                  </a:lnTo>
                  <a:lnTo>
                    <a:pt x="2418016" y="1833422"/>
                  </a:lnTo>
                  <a:lnTo>
                    <a:pt x="2410968" y="1830844"/>
                  </a:lnTo>
                  <a:lnTo>
                    <a:pt x="2405278" y="1824939"/>
                  </a:lnTo>
                  <a:lnTo>
                    <a:pt x="2398395" y="1822107"/>
                  </a:lnTo>
                  <a:lnTo>
                    <a:pt x="2369921" y="1811718"/>
                  </a:lnTo>
                  <a:lnTo>
                    <a:pt x="2348598" y="1805051"/>
                  </a:lnTo>
                  <a:lnTo>
                    <a:pt x="2331847" y="1799805"/>
                  </a:lnTo>
                  <a:lnTo>
                    <a:pt x="2293823" y="1790103"/>
                  </a:lnTo>
                  <a:lnTo>
                    <a:pt x="2265489" y="1786267"/>
                  </a:lnTo>
                  <a:lnTo>
                    <a:pt x="2247341" y="1788807"/>
                  </a:lnTo>
                  <a:lnTo>
                    <a:pt x="2198166" y="1815566"/>
                  </a:lnTo>
                  <a:lnTo>
                    <a:pt x="2177186" y="1839429"/>
                  </a:lnTo>
                  <a:lnTo>
                    <a:pt x="2173033" y="1843608"/>
                  </a:lnTo>
                  <a:lnTo>
                    <a:pt x="2168842" y="1843239"/>
                  </a:lnTo>
                  <a:lnTo>
                    <a:pt x="2162187" y="1841144"/>
                  </a:lnTo>
                  <a:lnTo>
                    <a:pt x="2153704" y="1840039"/>
                  </a:lnTo>
                  <a:lnTo>
                    <a:pt x="2121293" y="1865363"/>
                  </a:lnTo>
                  <a:lnTo>
                    <a:pt x="2105787" y="1892122"/>
                  </a:lnTo>
                  <a:lnTo>
                    <a:pt x="2105736" y="1892249"/>
                  </a:lnTo>
                  <a:lnTo>
                    <a:pt x="2144153" y="1939010"/>
                  </a:lnTo>
                  <a:lnTo>
                    <a:pt x="2156510" y="1951088"/>
                  </a:lnTo>
                  <a:lnTo>
                    <a:pt x="2189099" y="1985543"/>
                  </a:lnTo>
                  <a:lnTo>
                    <a:pt x="2207425" y="2004034"/>
                  </a:lnTo>
                  <a:lnTo>
                    <a:pt x="2221052" y="2015680"/>
                  </a:lnTo>
                  <a:lnTo>
                    <a:pt x="2226894" y="2019452"/>
                  </a:lnTo>
                  <a:lnTo>
                    <a:pt x="2232164" y="2020265"/>
                  </a:lnTo>
                  <a:lnTo>
                    <a:pt x="2238984" y="2018665"/>
                  </a:lnTo>
                  <a:lnTo>
                    <a:pt x="2247023" y="2012823"/>
                  </a:lnTo>
                  <a:lnTo>
                    <a:pt x="2257679" y="2002929"/>
                  </a:lnTo>
                  <a:lnTo>
                    <a:pt x="2260092" y="2000694"/>
                  </a:lnTo>
                  <a:lnTo>
                    <a:pt x="2272715" y="1987804"/>
                  </a:lnTo>
                  <a:lnTo>
                    <a:pt x="2279434" y="1979688"/>
                  </a:lnTo>
                  <a:lnTo>
                    <a:pt x="2282291" y="1968995"/>
                  </a:lnTo>
                  <a:lnTo>
                    <a:pt x="2282367" y="1968398"/>
                  </a:lnTo>
                  <a:lnTo>
                    <a:pt x="2280716" y="1960308"/>
                  </a:lnTo>
                  <a:lnTo>
                    <a:pt x="2277465" y="1954517"/>
                  </a:lnTo>
                  <a:lnTo>
                    <a:pt x="2275814" y="1951088"/>
                  </a:lnTo>
                  <a:lnTo>
                    <a:pt x="2275713" y="1949932"/>
                  </a:lnTo>
                  <a:lnTo>
                    <a:pt x="2286698" y="1938540"/>
                  </a:lnTo>
                  <a:lnTo>
                    <a:pt x="2287092" y="1938134"/>
                  </a:lnTo>
                  <a:lnTo>
                    <a:pt x="2288400" y="1937524"/>
                  </a:lnTo>
                  <a:lnTo>
                    <a:pt x="2288248" y="1937524"/>
                  </a:lnTo>
                  <a:lnTo>
                    <a:pt x="2306777" y="1935213"/>
                  </a:lnTo>
                  <a:lnTo>
                    <a:pt x="2361349" y="1939010"/>
                  </a:lnTo>
                  <a:lnTo>
                    <a:pt x="2384221" y="1937524"/>
                  </a:lnTo>
                  <a:lnTo>
                    <a:pt x="2389086" y="1935213"/>
                  </a:lnTo>
                  <a:lnTo>
                    <a:pt x="2418892" y="1921002"/>
                  </a:lnTo>
                  <a:lnTo>
                    <a:pt x="2425052" y="1918055"/>
                  </a:lnTo>
                  <a:lnTo>
                    <a:pt x="2512428" y="1883968"/>
                  </a:lnTo>
                  <a:lnTo>
                    <a:pt x="2552420" y="1864334"/>
                  </a:lnTo>
                  <a:lnTo>
                    <a:pt x="2572512" y="1843811"/>
                  </a:lnTo>
                  <a:lnTo>
                    <a:pt x="2576195" y="1820125"/>
                  </a:lnTo>
                  <a:close/>
                </a:path>
                <a:path w="2588259" h="2020570">
                  <a:moveTo>
                    <a:pt x="2587752" y="1603146"/>
                  </a:moveTo>
                  <a:lnTo>
                    <a:pt x="2585986" y="1598269"/>
                  </a:lnTo>
                  <a:lnTo>
                    <a:pt x="2583269" y="1596199"/>
                  </a:lnTo>
                  <a:lnTo>
                    <a:pt x="2531046" y="1596199"/>
                  </a:lnTo>
                  <a:lnTo>
                    <a:pt x="2529484" y="1609115"/>
                  </a:lnTo>
                  <a:lnTo>
                    <a:pt x="2544889" y="1614563"/>
                  </a:lnTo>
                  <a:lnTo>
                    <a:pt x="2565641" y="1615046"/>
                  </a:lnTo>
                  <a:lnTo>
                    <a:pt x="2580119" y="1613090"/>
                  </a:lnTo>
                  <a:lnTo>
                    <a:pt x="2586482" y="1608759"/>
                  </a:lnTo>
                  <a:lnTo>
                    <a:pt x="2587752" y="1603146"/>
                  </a:lnTo>
                  <a:close/>
                </a:path>
              </a:pathLst>
            </a:custGeom>
            <a:solidFill>
              <a:srgbClr val="11437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103843"/>
                </a:solidFill>
              </a:endParaRPr>
            </a:p>
          </p:txBody>
        </p:sp>
        <p:pic>
          <p:nvPicPr>
            <p:cNvPr id="61" name="object 19">
              <a:extLst>
                <a:ext uri="{FF2B5EF4-FFF2-40B4-BE49-F238E27FC236}">
                  <a16:creationId xmlns:a16="http://schemas.microsoft.com/office/drawing/2014/main" id="{631AFE09-9FBA-9FA3-3980-751EFC54C42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09135" y="5651201"/>
              <a:ext cx="64204" cy="64087"/>
            </a:xfrm>
            <a:prstGeom prst="rect">
              <a:avLst/>
            </a:prstGeom>
          </p:spPr>
        </p:pic>
        <p:sp>
          <p:nvSpPr>
            <p:cNvPr id="62" name="object 20">
              <a:extLst>
                <a:ext uri="{FF2B5EF4-FFF2-40B4-BE49-F238E27FC236}">
                  <a16:creationId xmlns:a16="http://schemas.microsoft.com/office/drawing/2014/main" id="{37E72E15-4335-5396-EFDC-BBEC7D6D9756}"/>
                </a:ext>
              </a:extLst>
            </p:cNvPr>
            <p:cNvSpPr/>
            <p:nvPr/>
          </p:nvSpPr>
          <p:spPr>
            <a:xfrm>
              <a:off x="6081027" y="1843582"/>
              <a:ext cx="5497195" cy="3954145"/>
            </a:xfrm>
            <a:custGeom>
              <a:avLst/>
              <a:gdLst/>
              <a:ahLst/>
              <a:cxnLst/>
              <a:rect l="l" t="t" r="r" b="b"/>
              <a:pathLst>
                <a:path w="5497195" h="3954145">
                  <a:moveTo>
                    <a:pt x="223735" y="455930"/>
                  </a:moveTo>
                  <a:lnTo>
                    <a:pt x="212623" y="413537"/>
                  </a:lnTo>
                  <a:lnTo>
                    <a:pt x="204851" y="405625"/>
                  </a:lnTo>
                  <a:lnTo>
                    <a:pt x="204851" y="457288"/>
                  </a:lnTo>
                  <a:lnTo>
                    <a:pt x="204533" y="459168"/>
                  </a:lnTo>
                  <a:lnTo>
                    <a:pt x="201714" y="460895"/>
                  </a:lnTo>
                  <a:lnTo>
                    <a:pt x="96545" y="489915"/>
                  </a:lnTo>
                  <a:lnTo>
                    <a:pt x="93027" y="490728"/>
                  </a:lnTo>
                  <a:lnTo>
                    <a:pt x="90182" y="490499"/>
                  </a:lnTo>
                  <a:lnTo>
                    <a:pt x="79844" y="452640"/>
                  </a:lnTo>
                  <a:lnTo>
                    <a:pt x="81000" y="451434"/>
                  </a:lnTo>
                  <a:lnTo>
                    <a:pt x="83502" y="449732"/>
                  </a:lnTo>
                  <a:lnTo>
                    <a:pt x="176453" y="423862"/>
                  </a:lnTo>
                  <a:lnTo>
                    <a:pt x="190055" y="420077"/>
                  </a:lnTo>
                  <a:lnTo>
                    <a:pt x="194271" y="419582"/>
                  </a:lnTo>
                  <a:lnTo>
                    <a:pt x="196316" y="421894"/>
                  </a:lnTo>
                  <a:lnTo>
                    <a:pt x="204774" y="455930"/>
                  </a:lnTo>
                  <a:lnTo>
                    <a:pt x="204851" y="457288"/>
                  </a:lnTo>
                  <a:lnTo>
                    <a:pt x="204851" y="405625"/>
                  </a:lnTo>
                  <a:lnTo>
                    <a:pt x="200748" y="403009"/>
                  </a:lnTo>
                  <a:lnTo>
                    <a:pt x="197167" y="402094"/>
                  </a:lnTo>
                  <a:lnTo>
                    <a:pt x="193167" y="401078"/>
                  </a:lnTo>
                  <a:lnTo>
                    <a:pt x="185496" y="402094"/>
                  </a:lnTo>
                  <a:lnTo>
                    <a:pt x="184467" y="389509"/>
                  </a:lnTo>
                  <a:lnTo>
                    <a:pt x="183210" y="376643"/>
                  </a:lnTo>
                  <a:lnTo>
                    <a:pt x="181076" y="364197"/>
                  </a:lnTo>
                  <a:lnTo>
                    <a:pt x="177304" y="351637"/>
                  </a:lnTo>
                  <a:lnTo>
                    <a:pt x="167271" y="329184"/>
                  </a:lnTo>
                  <a:lnTo>
                    <a:pt x="167271" y="407022"/>
                  </a:lnTo>
                  <a:lnTo>
                    <a:pt x="102069" y="423862"/>
                  </a:lnTo>
                  <a:lnTo>
                    <a:pt x="86258" y="385254"/>
                  </a:lnTo>
                  <a:lnTo>
                    <a:pt x="69303" y="365760"/>
                  </a:lnTo>
                  <a:lnTo>
                    <a:pt x="47396" y="340169"/>
                  </a:lnTo>
                  <a:lnTo>
                    <a:pt x="28016" y="313753"/>
                  </a:lnTo>
                  <a:lnTo>
                    <a:pt x="18707" y="291884"/>
                  </a:lnTo>
                  <a:lnTo>
                    <a:pt x="18719" y="289420"/>
                  </a:lnTo>
                  <a:lnTo>
                    <a:pt x="19354" y="270979"/>
                  </a:lnTo>
                  <a:lnTo>
                    <a:pt x="19456" y="267766"/>
                  </a:lnTo>
                  <a:lnTo>
                    <a:pt x="19570" y="264655"/>
                  </a:lnTo>
                  <a:lnTo>
                    <a:pt x="19646" y="262140"/>
                  </a:lnTo>
                  <a:lnTo>
                    <a:pt x="19773" y="258533"/>
                  </a:lnTo>
                  <a:lnTo>
                    <a:pt x="26746" y="215849"/>
                  </a:lnTo>
                  <a:lnTo>
                    <a:pt x="36537" y="173520"/>
                  </a:lnTo>
                  <a:lnTo>
                    <a:pt x="48882" y="131889"/>
                  </a:lnTo>
                  <a:lnTo>
                    <a:pt x="50444" y="124587"/>
                  </a:lnTo>
                  <a:lnTo>
                    <a:pt x="60071" y="122669"/>
                  </a:lnTo>
                  <a:lnTo>
                    <a:pt x="66890" y="123621"/>
                  </a:lnTo>
                  <a:lnTo>
                    <a:pt x="70637" y="128574"/>
                  </a:lnTo>
                  <a:lnTo>
                    <a:pt x="72174" y="135483"/>
                  </a:lnTo>
                  <a:lnTo>
                    <a:pt x="72275" y="140042"/>
                  </a:lnTo>
                  <a:lnTo>
                    <a:pt x="72339" y="142278"/>
                  </a:lnTo>
                  <a:lnTo>
                    <a:pt x="70523" y="165531"/>
                  </a:lnTo>
                  <a:lnTo>
                    <a:pt x="67589" y="189280"/>
                  </a:lnTo>
                  <a:lnTo>
                    <a:pt x="64643" y="212852"/>
                  </a:lnTo>
                  <a:lnTo>
                    <a:pt x="62725" y="235839"/>
                  </a:lnTo>
                  <a:lnTo>
                    <a:pt x="62699" y="236258"/>
                  </a:lnTo>
                  <a:lnTo>
                    <a:pt x="56845" y="245275"/>
                  </a:lnTo>
                  <a:lnTo>
                    <a:pt x="53098" y="254673"/>
                  </a:lnTo>
                  <a:lnTo>
                    <a:pt x="71069" y="299681"/>
                  </a:lnTo>
                  <a:lnTo>
                    <a:pt x="96062" y="326771"/>
                  </a:lnTo>
                  <a:lnTo>
                    <a:pt x="101955" y="325437"/>
                  </a:lnTo>
                  <a:lnTo>
                    <a:pt x="105562" y="320560"/>
                  </a:lnTo>
                  <a:lnTo>
                    <a:pt x="105232" y="314617"/>
                  </a:lnTo>
                  <a:lnTo>
                    <a:pt x="105156" y="313283"/>
                  </a:lnTo>
                  <a:lnTo>
                    <a:pt x="71589" y="267766"/>
                  </a:lnTo>
                  <a:lnTo>
                    <a:pt x="69113" y="262864"/>
                  </a:lnTo>
                  <a:lnTo>
                    <a:pt x="71132" y="255803"/>
                  </a:lnTo>
                  <a:lnTo>
                    <a:pt x="74599" y="251993"/>
                  </a:lnTo>
                  <a:lnTo>
                    <a:pt x="84302" y="247992"/>
                  </a:lnTo>
                  <a:lnTo>
                    <a:pt x="94373" y="252920"/>
                  </a:lnTo>
                  <a:lnTo>
                    <a:pt x="125209" y="291731"/>
                  </a:lnTo>
                  <a:lnTo>
                    <a:pt x="156387" y="348488"/>
                  </a:lnTo>
                  <a:lnTo>
                    <a:pt x="165836" y="389013"/>
                  </a:lnTo>
                  <a:lnTo>
                    <a:pt x="166319" y="397662"/>
                  </a:lnTo>
                  <a:lnTo>
                    <a:pt x="166357" y="398310"/>
                  </a:lnTo>
                  <a:lnTo>
                    <a:pt x="167271" y="407022"/>
                  </a:lnTo>
                  <a:lnTo>
                    <a:pt x="167271" y="329184"/>
                  </a:lnTo>
                  <a:lnTo>
                    <a:pt x="164274" y="322465"/>
                  </a:lnTo>
                  <a:lnTo>
                    <a:pt x="145923" y="289420"/>
                  </a:lnTo>
                  <a:lnTo>
                    <a:pt x="124802" y="258533"/>
                  </a:lnTo>
                  <a:lnTo>
                    <a:pt x="114896" y="247992"/>
                  </a:lnTo>
                  <a:lnTo>
                    <a:pt x="103479" y="235839"/>
                  </a:lnTo>
                  <a:lnTo>
                    <a:pt x="97358" y="230911"/>
                  </a:lnTo>
                  <a:lnTo>
                    <a:pt x="91401" y="228879"/>
                  </a:lnTo>
                  <a:lnTo>
                    <a:pt x="89700" y="228295"/>
                  </a:lnTo>
                  <a:lnTo>
                    <a:pt x="81927" y="228879"/>
                  </a:lnTo>
                  <a:lnTo>
                    <a:pt x="91452" y="136194"/>
                  </a:lnTo>
                  <a:lnTo>
                    <a:pt x="87452" y="122669"/>
                  </a:lnTo>
                  <a:lnTo>
                    <a:pt x="85953" y="117589"/>
                  </a:lnTo>
                  <a:lnTo>
                    <a:pt x="72821" y="106083"/>
                  </a:lnTo>
                  <a:lnTo>
                    <a:pt x="55943" y="103835"/>
                  </a:lnTo>
                  <a:lnTo>
                    <a:pt x="39230" y="113055"/>
                  </a:lnTo>
                  <a:lnTo>
                    <a:pt x="24180" y="148920"/>
                  </a:lnTo>
                  <a:lnTo>
                    <a:pt x="14312" y="189280"/>
                  </a:lnTo>
                  <a:lnTo>
                    <a:pt x="2247" y="250075"/>
                  </a:lnTo>
                  <a:lnTo>
                    <a:pt x="0" y="282854"/>
                  </a:lnTo>
                  <a:lnTo>
                    <a:pt x="4699" y="309092"/>
                  </a:lnTo>
                  <a:lnTo>
                    <a:pt x="18516" y="333387"/>
                  </a:lnTo>
                  <a:lnTo>
                    <a:pt x="35801" y="355561"/>
                  </a:lnTo>
                  <a:lnTo>
                    <a:pt x="54330" y="376516"/>
                  </a:lnTo>
                  <a:lnTo>
                    <a:pt x="72313" y="397662"/>
                  </a:lnTo>
                  <a:lnTo>
                    <a:pt x="84391" y="428866"/>
                  </a:lnTo>
                  <a:lnTo>
                    <a:pt x="76568" y="431977"/>
                  </a:lnTo>
                  <a:lnTo>
                    <a:pt x="69697" y="436575"/>
                  </a:lnTo>
                  <a:lnTo>
                    <a:pt x="64541" y="442887"/>
                  </a:lnTo>
                  <a:lnTo>
                    <a:pt x="61874" y="451154"/>
                  </a:lnTo>
                  <a:lnTo>
                    <a:pt x="62458" y="459168"/>
                  </a:lnTo>
                  <a:lnTo>
                    <a:pt x="75971" y="501789"/>
                  </a:lnTo>
                  <a:lnTo>
                    <a:pt x="90322" y="509079"/>
                  </a:lnTo>
                  <a:lnTo>
                    <a:pt x="98615" y="508876"/>
                  </a:lnTo>
                  <a:lnTo>
                    <a:pt x="125107" y="501256"/>
                  </a:lnTo>
                  <a:lnTo>
                    <a:pt x="167525" y="490728"/>
                  </a:lnTo>
                  <a:lnTo>
                    <a:pt x="205625" y="479780"/>
                  </a:lnTo>
                  <a:lnTo>
                    <a:pt x="222173" y="463842"/>
                  </a:lnTo>
                  <a:lnTo>
                    <a:pt x="223735" y="455930"/>
                  </a:lnTo>
                  <a:close/>
                </a:path>
                <a:path w="5497195" h="3954145">
                  <a:moveTo>
                    <a:pt x="374180" y="64465"/>
                  </a:moveTo>
                  <a:lnTo>
                    <a:pt x="374116" y="61087"/>
                  </a:lnTo>
                  <a:lnTo>
                    <a:pt x="372097" y="56718"/>
                  </a:lnTo>
                  <a:lnTo>
                    <a:pt x="369303" y="55486"/>
                  </a:lnTo>
                  <a:lnTo>
                    <a:pt x="354139" y="51295"/>
                  </a:lnTo>
                  <a:lnTo>
                    <a:pt x="354139" y="70624"/>
                  </a:lnTo>
                  <a:lnTo>
                    <a:pt x="346062" y="117043"/>
                  </a:lnTo>
                  <a:lnTo>
                    <a:pt x="331546" y="161645"/>
                  </a:lnTo>
                  <a:lnTo>
                    <a:pt x="311289" y="203885"/>
                  </a:lnTo>
                  <a:lnTo>
                    <a:pt x="286029" y="243154"/>
                  </a:lnTo>
                  <a:lnTo>
                    <a:pt x="256463" y="278892"/>
                  </a:lnTo>
                  <a:lnTo>
                    <a:pt x="252704" y="282930"/>
                  </a:lnTo>
                  <a:lnTo>
                    <a:pt x="247548" y="288874"/>
                  </a:lnTo>
                  <a:lnTo>
                    <a:pt x="242011" y="293382"/>
                  </a:lnTo>
                  <a:lnTo>
                    <a:pt x="240131" y="295389"/>
                  </a:lnTo>
                  <a:lnTo>
                    <a:pt x="235496" y="293789"/>
                  </a:lnTo>
                  <a:lnTo>
                    <a:pt x="224269" y="281444"/>
                  </a:lnTo>
                  <a:lnTo>
                    <a:pt x="221424" y="278384"/>
                  </a:lnTo>
                  <a:lnTo>
                    <a:pt x="193776" y="245148"/>
                  </a:lnTo>
                  <a:lnTo>
                    <a:pt x="169824" y="208788"/>
                  </a:lnTo>
                  <a:lnTo>
                    <a:pt x="150152" y="169799"/>
                  </a:lnTo>
                  <a:lnTo>
                    <a:pt x="135369" y="128689"/>
                  </a:lnTo>
                  <a:lnTo>
                    <a:pt x="124587" y="79997"/>
                  </a:lnTo>
                  <a:lnTo>
                    <a:pt x="124218" y="70624"/>
                  </a:lnTo>
                  <a:lnTo>
                    <a:pt x="154482" y="62547"/>
                  </a:lnTo>
                  <a:lnTo>
                    <a:pt x="184048" y="52412"/>
                  </a:lnTo>
                  <a:lnTo>
                    <a:pt x="212356" y="39281"/>
                  </a:lnTo>
                  <a:lnTo>
                    <a:pt x="238848" y="22237"/>
                  </a:lnTo>
                  <a:lnTo>
                    <a:pt x="245110" y="25996"/>
                  </a:lnTo>
                  <a:lnTo>
                    <a:pt x="285102" y="48768"/>
                  </a:lnTo>
                  <a:lnTo>
                    <a:pt x="330860" y="64465"/>
                  </a:lnTo>
                  <a:lnTo>
                    <a:pt x="354139" y="70624"/>
                  </a:lnTo>
                  <a:lnTo>
                    <a:pt x="354139" y="51295"/>
                  </a:lnTo>
                  <a:lnTo>
                    <a:pt x="336029" y="46266"/>
                  </a:lnTo>
                  <a:lnTo>
                    <a:pt x="303288" y="35483"/>
                  </a:lnTo>
                  <a:lnTo>
                    <a:pt x="274637" y="22237"/>
                  </a:lnTo>
                  <a:lnTo>
                    <a:pt x="272161" y="21082"/>
                  </a:lnTo>
                  <a:lnTo>
                    <a:pt x="243725" y="1016"/>
                  </a:lnTo>
                  <a:lnTo>
                    <a:pt x="241388" y="0"/>
                  </a:lnTo>
                  <a:lnTo>
                    <a:pt x="237985" y="0"/>
                  </a:lnTo>
                  <a:lnTo>
                    <a:pt x="236016" y="469"/>
                  </a:lnTo>
                  <a:lnTo>
                    <a:pt x="231673" y="3060"/>
                  </a:lnTo>
                  <a:lnTo>
                    <a:pt x="224548" y="8318"/>
                  </a:lnTo>
                  <a:lnTo>
                    <a:pt x="217068" y="14008"/>
                  </a:lnTo>
                  <a:lnTo>
                    <a:pt x="211670" y="17881"/>
                  </a:lnTo>
                  <a:lnTo>
                    <a:pt x="187502" y="30543"/>
                  </a:lnTo>
                  <a:lnTo>
                    <a:pt x="162052" y="40157"/>
                  </a:lnTo>
                  <a:lnTo>
                    <a:pt x="135928" y="47967"/>
                  </a:lnTo>
                  <a:lnTo>
                    <a:pt x="109715" y="55181"/>
                  </a:lnTo>
                  <a:lnTo>
                    <a:pt x="106502" y="56222"/>
                  </a:lnTo>
                  <a:lnTo>
                    <a:pt x="104254" y="60782"/>
                  </a:lnTo>
                  <a:lnTo>
                    <a:pt x="104165" y="64465"/>
                  </a:lnTo>
                  <a:lnTo>
                    <a:pt x="104762" y="73583"/>
                  </a:lnTo>
                  <a:lnTo>
                    <a:pt x="123545" y="152107"/>
                  </a:lnTo>
                  <a:lnTo>
                    <a:pt x="141922" y="195808"/>
                  </a:lnTo>
                  <a:lnTo>
                    <a:pt x="165404" y="237248"/>
                  </a:lnTo>
                  <a:lnTo>
                    <a:pt x="193255" y="275234"/>
                  </a:lnTo>
                  <a:lnTo>
                    <a:pt x="224777" y="308571"/>
                  </a:lnTo>
                  <a:lnTo>
                    <a:pt x="238633" y="318084"/>
                  </a:lnTo>
                  <a:lnTo>
                    <a:pt x="244322" y="316852"/>
                  </a:lnTo>
                  <a:lnTo>
                    <a:pt x="245465" y="316242"/>
                  </a:lnTo>
                  <a:lnTo>
                    <a:pt x="249288" y="312623"/>
                  </a:lnTo>
                  <a:lnTo>
                    <a:pt x="251841" y="310172"/>
                  </a:lnTo>
                  <a:lnTo>
                    <a:pt x="253568" y="308571"/>
                  </a:lnTo>
                  <a:lnTo>
                    <a:pt x="285076" y="275234"/>
                  </a:lnTo>
                  <a:lnTo>
                    <a:pt x="312940" y="237248"/>
                  </a:lnTo>
                  <a:lnTo>
                    <a:pt x="336423" y="195808"/>
                  </a:lnTo>
                  <a:lnTo>
                    <a:pt x="354799" y="152107"/>
                  </a:lnTo>
                  <a:lnTo>
                    <a:pt x="367360" y="107340"/>
                  </a:lnTo>
                  <a:lnTo>
                    <a:pt x="373595" y="73583"/>
                  </a:lnTo>
                  <a:lnTo>
                    <a:pt x="374180" y="64465"/>
                  </a:lnTo>
                  <a:close/>
                </a:path>
                <a:path w="5497195" h="3954145">
                  <a:moveTo>
                    <a:pt x="478967" y="283832"/>
                  </a:moveTo>
                  <a:lnTo>
                    <a:pt x="476186" y="250215"/>
                  </a:lnTo>
                  <a:lnTo>
                    <a:pt x="476059" y="248767"/>
                  </a:lnTo>
                  <a:lnTo>
                    <a:pt x="468579" y="205943"/>
                  </a:lnTo>
                  <a:lnTo>
                    <a:pt x="459714" y="168160"/>
                  </a:lnTo>
                  <a:lnTo>
                    <a:pt x="459714" y="291744"/>
                  </a:lnTo>
                  <a:lnTo>
                    <a:pt x="453339" y="307581"/>
                  </a:lnTo>
                  <a:lnTo>
                    <a:pt x="440067" y="328066"/>
                  </a:lnTo>
                  <a:lnTo>
                    <a:pt x="424992" y="348068"/>
                  </a:lnTo>
                  <a:lnTo>
                    <a:pt x="413219" y="362508"/>
                  </a:lnTo>
                  <a:lnTo>
                    <a:pt x="400875" y="376085"/>
                  </a:lnTo>
                  <a:lnTo>
                    <a:pt x="389128" y="389801"/>
                  </a:lnTo>
                  <a:lnTo>
                    <a:pt x="380187" y="405193"/>
                  </a:lnTo>
                  <a:lnTo>
                    <a:pt x="376288" y="423875"/>
                  </a:lnTo>
                  <a:lnTo>
                    <a:pt x="361530" y="420065"/>
                  </a:lnTo>
                  <a:lnTo>
                    <a:pt x="311086" y="407035"/>
                  </a:lnTo>
                  <a:lnTo>
                    <a:pt x="311531" y="402755"/>
                  </a:lnTo>
                  <a:lnTo>
                    <a:pt x="311594" y="402094"/>
                  </a:lnTo>
                  <a:lnTo>
                    <a:pt x="312000" y="398094"/>
                  </a:lnTo>
                  <a:lnTo>
                    <a:pt x="312458" y="389801"/>
                  </a:lnTo>
                  <a:lnTo>
                    <a:pt x="313080" y="380085"/>
                  </a:lnTo>
                  <a:lnTo>
                    <a:pt x="328180" y="335521"/>
                  </a:lnTo>
                  <a:lnTo>
                    <a:pt x="347129" y="301218"/>
                  </a:lnTo>
                  <a:lnTo>
                    <a:pt x="376720" y="259740"/>
                  </a:lnTo>
                  <a:lnTo>
                    <a:pt x="396201" y="248069"/>
                  </a:lnTo>
                  <a:lnTo>
                    <a:pt x="403860" y="252526"/>
                  </a:lnTo>
                  <a:lnTo>
                    <a:pt x="407670" y="260870"/>
                  </a:lnTo>
                  <a:lnTo>
                    <a:pt x="405472" y="270383"/>
                  </a:lnTo>
                  <a:lnTo>
                    <a:pt x="372897" y="313956"/>
                  </a:lnTo>
                  <a:lnTo>
                    <a:pt x="372948" y="316547"/>
                  </a:lnTo>
                  <a:lnTo>
                    <a:pt x="373049" y="321094"/>
                  </a:lnTo>
                  <a:lnTo>
                    <a:pt x="376758" y="325678"/>
                  </a:lnTo>
                  <a:lnTo>
                    <a:pt x="382498" y="326771"/>
                  </a:lnTo>
                  <a:lnTo>
                    <a:pt x="388759" y="323405"/>
                  </a:lnTo>
                  <a:lnTo>
                    <a:pt x="418007" y="284708"/>
                  </a:lnTo>
                  <a:lnTo>
                    <a:pt x="426224" y="264668"/>
                  </a:lnTo>
                  <a:lnTo>
                    <a:pt x="425259" y="254698"/>
                  </a:lnTo>
                  <a:lnTo>
                    <a:pt x="422617" y="248069"/>
                  </a:lnTo>
                  <a:lnTo>
                    <a:pt x="421513" y="245287"/>
                  </a:lnTo>
                  <a:lnTo>
                    <a:pt x="415658" y="236258"/>
                  </a:lnTo>
                  <a:lnTo>
                    <a:pt x="413664" y="212852"/>
                  </a:lnTo>
                  <a:lnTo>
                    <a:pt x="410705" y="189179"/>
                  </a:lnTo>
                  <a:lnTo>
                    <a:pt x="407822" y="165544"/>
                  </a:lnTo>
                  <a:lnTo>
                    <a:pt x="406095" y="143103"/>
                  </a:lnTo>
                  <a:lnTo>
                    <a:pt x="406031" y="142278"/>
                  </a:lnTo>
                  <a:lnTo>
                    <a:pt x="405739" y="134759"/>
                  </a:lnTo>
                  <a:lnTo>
                    <a:pt x="405269" y="126339"/>
                  </a:lnTo>
                  <a:lnTo>
                    <a:pt x="417093" y="121780"/>
                  </a:lnTo>
                  <a:lnTo>
                    <a:pt x="423100" y="123685"/>
                  </a:lnTo>
                  <a:lnTo>
                    <a:pt x="425919" y="126339"/>
                  </a:lnTo>
                  <a:lnTo>
                    <a:pt x="438353" y="162356"/>
                  </a:lnTo>
                  <a:lnTo>
                    <a:pt x="453694" y="227114"/>
                  </a:lnTo>
                  <a:lnTo>
                    <a:pt x="459511" y="281965"/>
                  </a:lnTo>
                  <a:lnTo>
                    <a:pt x="459549" y="283832"/>
                  </a:lnTo>
                  <a:lnTo>
                    <a:pt x="459651" y="288798"/>
                  </a:lnTo>
                  <a:lnTo>
                    <a:pt x="459714" y="291744"/>
                  </a:lnTo>
                  <a:lnTo>
                    <a:pt x="459714" y="168160"/>
                  </a:lnTo>
                  <a:lnTo>
                    <a:pt x="458609" y="163449"/>
                  </a:lnTo>
                  <a:lnTo>
                    <a:pt x="448233" y="129387"/>
                  </a:lnTo>
                  <a:lnTo>
                    <a:pt x="442836" y="121780"/>
                  </a:lnTo>
                  <a:lnTo>
                    <a:pt x="434009" y="109334"/>
                  </a:lnTo>
                  <a:lnTo>
                    <a:pt x="415086" y="103441"/>
                  </a:lnTo>
                  <a:lnTo>
                    <a:pt x="397395" y="111556"/>
                  </a:lnTo>
                  <a:lnTo>
                    <a:pt x="386930" y="133527"/>
                  </a:lnTo>
                  <a:lnTo>
                    <a:pt x="396430" y="228879"/>
                  </a:lnTo>
                  <a:lnTo>
                    <a:pt x="383552" y="231140"/>
                  </a:lnTo>
                  <a:lnTo>
                    <a:pt x="353314" y="259105"/>
                  </a:lnTo>
                  <a:lnTo>
                    <a:pt x="319455" y="311988"/>
                  </a:lnTo>
                  <a:lnTo>
                    <a:pt x="295884" y="369062"/>
                  </a:lnTo>
                  <a:lnTo>
                    <a:pt x="293789" y="393865"/>
                  </a:lnTo>
                  <a:lnTo>
                    <a:pt x="292976" y="401053"/>
                  </a:lnTo>
                  <a:lnTo>
                    <a:pt x="292862" y="402094"/>
                  </a:lnTo>
                  <a:lnTo>
                    <a:pt x="285572" y="401053"/>
                  </a:lnTo>
                  <a:lnTo>
                    <a:pt x="278244" y="402755"/>
                  </a:lnTo>
                  <a:lnTo>
                    <a:pt x="255981" y="446582"/>
                  </a:lnTo>
                  <a:lnTo>
                    <a:pt x="254533" y="455041"/>
                  </a:lnTo>
                  <a:lnTo>
                    <a:pt x="255752" y="462483"/>
                  </a:lnTo>
                  <a:lnTo>
                    <a:pt x="378167" y="508533"/>
                  </a:lnTo>
                  <a:lnTo>
                    <a:pt x="386080" y="509193"/>
                  </a:lnTo>
                  <a:lnTo>
                    <a:pt x="393204" y="507847"/>
                  </a:lnTo>
                  <a:lnTo>
                    <a:pt x="415112" y="465721"/>
                  </a:lnTo>
                  <a:lnTo>
                    <a:pt x="416941" y="449732"/>
                  </a:lnTo>
                  <a:lnTo>
                    <a:pt x="414477" y="442125"/>
                  </a:lnTo>
                  <a:lnTo>
                    <a:pt x="405371" y="432879"/>
                  </a:lnTo>
                  <a:lnTo>
                    <a:pt x="399173" y="431139"/>
                  </a:lnTo>
                  <a:lnTo>
                    <a:pt x="398513" y="430860"/>
                  </a:lnTo>
                  <a:lnTo>
                    <a:pt x="398513" y="452640"/>
                  </a:lnTo>
                  <a:lnTo>
                    <a:pt x="398360" y="455041"/>
                  </a:lnTo>
                  <a:lnTo>
                    <a:pt x="385330" y="490728"/>
                  </a:lnTo>
                  <a:lnTo>
                    <a:pt x="381812" y="489915"/>
                  </a:lnTo>
                  <a:lnTo>
                    <a:pt x="276644" y="460895"/>
                  </a:lnTo>
                  <a:lnTo>
                    <a:pt x="273050" y="458685"/>
                  </a:lnTo>
                  <a:lnTo>
                    <a:pt x="273494" y="456120"/>
                  </a:lnTo>
                  <a:lnTo>
                    <a:pt x="273900" y="452640"/>
                  </a:lnTo>
                  <a:lnTo>
                    <a:pt x="285915" y="420065"/>
                  </a:lnTo>
                  <a:lnTo>
                    <a:pt x="394855" y="449732"/>
                  </a:lnTo>
                  <a:lnTo>
                    <a:pt x="397357" y="451446"/>
                  </a:lnTo>
                  <a:lnTo>
                    <a:pt x="398513" y="452640"/>
                  </a:lnTo>
                  <a:lnTo>
                    <a:pt x="398513" y="430860"/>
                  </a:lnTo>
                  <a:lnTo>
                    <a:pt x="393966" y="428866"/>
                  </a:lnTo>
                  <a:lnTo>
                    <a:pt x="394741" y="423875"/>
                  </a:lnTo>
                  <a:lnTo>
                    <a:pt x="395211" y="420839"/>
                  </a:lnTo>
                  <a:lnTo>
                    <a:pt x="427151" y="373151"/>
                  </a:lnTo>
                  <a:lnTo>
                    <a:pt x="451104" y="344805"/>
                  </a:lnTo>
                  <a:lnTo>
                    <a:pt x="470662" y="314579"/>
                  </a:lnTo>
                  <a:lnTo>
                    <a:pt x="470763" y="314426"/>
                  </a:lnTo>
                  <a:lnTo>
                    <a:pt x="478967" y="283832"/>
                  </a:lnTo>
                  <a:close/>
                </a:path>
                <a:path w="5497195" h="3954145">
                  <a:moveTo>
                    <a:pt x="1556702" y="1920367"/>
                  </a:moveTo>
                  <a:lnTo>
                    <a:pt x="1550720" y="1913966"/>
                  </a:lnTo>
                  <a:lnTo>
                    <a:pt x="1506220" y="1913966"/>
                  </a:lnTo>
                  <a:lnTo>
                    <a:pt x="1506334" y="1913610"/>
                  </a:lnTo>
                  <a:lnTo>
                    <a:pt x="1510906" y="1898637"/>
                  </a:lnTo>
                  <a:lnTo>
                    <a:pt x="1515579" y="1883130"/>
                  </a:lnTo>
                  <a:lnTo>
                    <a:pt x="1519491" y="1867382"/>
                  </a:lnTo>
                  <a:lnTo>
                    <a:pt x="1521764" y="1851609"/>
                  </a:lnTo>
                  <a:lnTo>
                    <a:pt x="1517294" y="1808251"/>
                  </a:lnTo>
                  <a:lnTo>
                    <a:pt x="1517192" y="1807298"/>
                  </a:lnTo>
                  <a:lnTo>
                    <a:pt x="1517154" y="1806943"/>
                  </a:lnTo>
                  <a:lnTo>
                    <a:pt x="1501673" y="1775688"/>
                  </a:lnTo>
                  <a:lnTo>
                    <a:pt x="1501673" y="1843011"/>
                  </a:lnTo>
                  <a:lnTo>
                    <a:pt x="1496580" y="1878406"/>
                  </a:lnTo>
                  <a:lnTo>
                    <a:pt x="1496504" y="1878926"/>
                  </a:lnTo>
                  <a:lnTo>
                    <a:pt x="1484007" y="1913610"/>
                  </a:lnTo>
                  <a:lnTo>
                    <a:pt x="1471688" y="1913534"/>
                  </a:lnTo>
                  <a:lnTo>
                    <a:pt x="1471688" y="1934286"/>
                  </a:lnTo>
                  <a:lnTo>
                    <a:pt x="1424216" y="1997011"/>
                  </a:lnTo>
                  <a:lnTo>
                    <a:pt x="1386903" y="2032292"/>
                  </a:lnTo>
                  <a:lnTo>
                    <a:pt x="1348105" y="2066201"/>
                  </a:lnTo>
                  <a:lnTo>
                    <a:pt x="1310627" y="2100770"/>
                  </a:lnTo>
                  <a:lnTo>
                    <a:pt x="1276273" y="2069198"/>
                  </a:lnTo>
                  <a:lnTo>
                    <a:pt x="1241044" y="2038286"/>
                  </a:lnTo>
                  <a:lnTo>
                    <a:pt x="1206728" y="2006511"/>
                  </a:lnTo>
                  <a:lnTo>
                    <a:pt x="1175118" y="1972348"/>
                  </a:lnTo>
                  <a:lnTo>
                    <a:pt x="1148003" y="1934286"/>
                  </a:lnTo>
                  <a:lnTo>
                    <a:pt x="1217930" y="1934286"/>
                  </a:lnTo>
                  <a:lnTo>
                    <a:pt x="1220673" y="1933714"/>
                  </a:lnTo>
                  <a:lnTo>
                    <a:pt x="1220901" y="1933714"/>
                  </a:lnTo>
                  <a:lnTo>
                    <a:pt x="1223746" y="1930006"/>
                  </a:lnTo>
                  <a:lnTo>
                    <a:pt x="1225080" y="1927301"/>
                  </a:lnTo>
                  <a:lnTo>
                    <a:pt x="1230922" y="1911718"/>
                  </a:lnTo>
                  <a:lnTo>
                    <a:pt x="1235494" y="1893798"/>
                  </a:lnTo>
                  <a:lnTo>
                    <a:pt x="1239850" y="1875612"/>
                  </a:lnTo>
                  <a:lnTo>
                    <a:pt x="1245006" y="1859241"/>
                  </a:lnTo>
                  <a:lnTo>
                    <a:pt x="1250911" y="1844738"/>
                  </a:lnTo>
                  <a:lnTo>
                    <a:pt x="1308976" y="2007920"/>
                  </a:lnTo>
                  <a:lnTo>
                    <a:pt x="1309052" y="2008124"/>
                  </a:lnTo>
                  <a:lnTo>
                    <a:pt x="1312824" y="2013712"/>
                  </a:lnTo>
                  <a:lnTo>
                    <a:pt x="1318082" y="2016061"/>
                  </a:lnTo>
                  <a:lnTo>
                    <a:pt x="1323555" y="2014855"/>
                  </a:lnTo>
                  <a:lnTo>
                    <a:pt x="1327937" y="2009711"/>
                  </a:lnTo>
                  <a:lnTo>
                    <a:pt x="1338821" y="1975116"/>
                  </a:lnTo>
                  <a:lnTo>
                    <a:pt x="1367993" y="1882482"/>
                  </a:lnTo>
                  <a:lnTo>
                    <a:pt x="1367828" y="1882482"/>
                  </a:lnTo>
                  <a:lnTo>
                    <a:pt x="1371752" y="1881581"/>
                  </a:lnTo>
                  <a:lnTo>
                    <a:pt x="1370533" y="1883130"/>
                  </a:lnTo>
                  <a:lnTo>
                    <a:pt x="1371485" y="1884502"/>
                  </a:lnTo>
                  <a:lnTo>
                    <a:pt x="1377899" y="1895360"/>
                  </a:lnTo>
                  <a:lnTo>
                    <a:pt x="1384211" y="1907832"/>
                  </a:lnTo>
                  <a:lnTo>
                    <a:pt x="1390548" y="1919909"/>
                  </a:lnTo>
                  <a:lnTo>
                    <a:pt x="1397088" y="1929536"/>
                  </a:lnTo>
                  <a:lnTo>
                    <a:pt x="1398473" y="1931136"/>
                  </a:lnTo>
                  <a:lnTo>
                    <a:pt x="1403286" y="1934286"/>
                  </a:lnTo>
                  <a:lnTo>
                    <a:pt x="1471688" y="1934286"/>
                  </a:lnTo>
                  <a:lnTo>
                    <a:pt x="1471688" y="1913534"/>
                  </a:lnTo>
                  <a:lnTo>
                    <a:pt x="1410385" y="1913102"/>
                  </a:lnTo>
                  <a:lnTo>
                    <a:pt x="1392351" y="1881581"/>
                  </a:lnTo>
                  <a:lnTo>
                    <a:pt x="1374952" y="1851126"/>
                  </a:lnTo>
                  <a:lnTo>
                    <a:pt x="1369479" y="1845068"/>
                  </a:lnTo>
                  <a:lnTo>
                    <a:pt x="1365110" y="1845068"/>
                  </a:lnTo>
                  <a:lnTo>
                    <a:pt x="1359242" y="1850936"/>
                  </a:lnTo>
                  <a:lnTo>
                    <a:pt x="1317726" y="1975116"/>
                  </a:lnTo>
                  <a:lnTo>
                    <a:pt x="1269911" y="1845068"/>
                  </a:lnTo>
                  <a:lnTo>
                    <a:pt x="1269784" y="1844738"/>
                  </a:lnTo>
                  <a:lnTo>
                    <a:pt x="1254163" y="1802218"/>
                  </a:lnTo>
                  <a:lnTo>
                    <a:pt x="1249108" y="1798383"/>
                  </a:lnTo>
                  <a:lnTo>
                    <a:pt x="1242047" y="1803069"/>
                  </a:lnTo>
                  <a:lnTo>
                    <a:pt x="1239558" y="1808251"/>
                  </a:lnTo>
                  <a:lnTo>
                    <a:pt x="1208430" y="1913610"/>
                  </a:lnTo>
                  <a:lnTo>
                    <a:pt x="1208328" y="1913966"/>
                  </a:lnTo>
                  <a:lnTo>
                    <a:pt x="1137259" y="1913610"/>
                  </a:lnTo>
                  <a:lnTo>
                    <a:pt x="1124699" y="1878406"/>
                  </a:lnTo>
                  <a:lnTo>
                    <a:pt x="1119517" y="1843011"/>
                  </a:lnTo>
                  <a:lnTo>
                    <a:pt x="1119428" y="1842401"/>
                  </a:lnTo>
                  <a:lnTo>
                    <a:pt x="1124432" y="1808251"/>
                  </a:lnTo>
                  <a:lnTo>
                    <a:pt x="1124483" y="1807908"/>
                  </a:lnTo>
                  <a:lnTo>
                    <a:pt x="1124572" y="1807298"/>
                  </a:lnTo>
                  <a:lnTo>
                    <a:pt x="1143190" y="1774901"/>
                  </a:lnTo>
                  <a:lnTo>
                    <a:pt x="1145336" y="1773199"/>
                  </a:lnTo>
                  <a:lnTo>
                    <a:pt x="1177607" y="1748510"/>
                  </a:lnTo>
                  <a:lnTo>
                    <a:pt x="1216152" y="1740446"/>
                  </a:lnTo>
                  <a:lnTo>
                    <a:pt x="1255229" y="1749145"/>
                  </a:lnTo>
                  <a:lnTo>
                    <a:pt x="1291069" y="1773199"/>
                  </a:lnTo>
                  <a:lnTo>
                    <a:pt x="1295133" y="1777961"/>
                  </a:lnTo>
                  <a:lnTo>
                    <a:pt x="1299984" y="1784032"/>
                  </a:lnTo>
                  <a:lnTo>
                    <a:pt x="1305255" y="1789277"/>
                  </a:lnTo>
                  <a:lnTo>
                    <a:pt x="1310627" y="1791500"/>
                  </a:lnTo>
                  <a:lnTo>
                    <a:pt x="1316101" y="1788985"/>
                  </a:lnTo>
                  <a:lnTo>
                    <a:pt x="1322095" y="1783067"/>
                  </a:lnTo>
                  <a:lnTo>
                    <a:pt x="1327848" y="1776209"/>
                  </a:lnTo>
                  <a:lnTo>
                    <a:pt x="1332598" y="1770875"/>
                  </a:lnTo>
                  <a:lnTo>
                    <a:pt x="1342174" y="1764690"/>
                  </a:lnTo>
                  <a:lnTo>
                    <a:pt x="1368094" y="1747977"/>
                  </a:lnTo>
                  <a:lnTo>
                    <a:pt x="1407185" y="1740598"/>
                  </a:lnTo>
                  <a:lnTo>
                    <a:pt x="1445526" y="1749539"/>
                  </a:lnTo>
                  <a:lnTo>
                    <a:pt x="1478775" y="1775612"/>
                  </a:lnTo>
                  <a:lnTo>
                    <a:pt x="1496695" y="1807908"/>
                  </a:lnTo>
                  <a:lnTo>
                    <a:pt x="1501584" y="1842401"/>
                  </a:lnTo>
                  <a:lnTo>
                    <a:pt x="1501673" y="1843011"/>
                  </a:lnTo>
                  <a:lnTo>
                    <a:pt x="1501673" y="1775688"/>
                  </a:lnTo>
                  <a:lnTo>
                    <a:pt x="1498384" y="1769033"/>
                  </a:lnTo>
                  <a:lnTo>
                    <a:pt x="1468843" y="1740598"/>
                  </a:lnTo>
                  <a:lnTo>
                    <a:pt x="1468691" y="1740446"/>
                  </a:lnTo>
                  <a:lnTo>
                    <a:pt x="1431315" y="1723720"/>
                  </a:lnTo>
                  <a:lnTo>
                    <a:pt x="1389494" y="1721421"/>
                  </a:lnTo>
                  <a:lnTo>
                    <a:pt x="1346504" y="1736090"/>
                  </a:lnTo>
                  <a:lnTo>
                    <a:pt x="1336675" y="1742541"/>
                  </a:lnTo>
                  <a:lnTo>
                    <a:pt x="1327835" y="1749717"/>
                  </a:lnTo>
                  <a:lnTo>
                    <a:pt x="1319364" y="1757235"/>
                  </a:lnTo>
                  <a:lnTo>
                    <a:pt x="1310627" y="1764690"/>
                  </a:lnTo>
                  <a:lnTo>
                    <a:pt x="1304074" y="1759445"/>
                  </a:lnTo>
                  <a:lnTo>
                    <a:pt x="1291818" y="1748205"/>
                  </a:lnTo>
                  <a:lnTo>
                    <a:pt x="1285201" y="1742935"/>
                  </a:lnTo>
                  <a:lnTo>
                    <a:pt x="1280071" y="1740446"/>
                  </a:lnTo>
                  <a:lnTo>
                    <a:pt x="1247978" y="1724837"/>
                  </a:lnTo>
                  <a:lnTo>
                    <a:pt x="1210322" y="1720634"/>
                  </a:lnTo>
                  <a:lnTo>
                    <a:pt x="1143279" y="1747316"/>
                  </a:lnTo>
                  <a:lnTo>
                    <a:pt x="1103172" y="1809788"/>
                  </a:lnTo>
                  <a:lnTo>
                    <a:pt x="1099223" y="1850313"/>
                  </a:lnTo>
                  <a:lnTo>
                    <a:pt x="1101394" y="1866430"/>
                  </a:lnTo>
                  <a:lnTo>
                    <a:pt x="1105357" y="1882482"/>
                  </a:lnTo>
                  <a:lnTo>
                    <a:pt x="1110195" y="1898345"/>
                  </a:lnTo>
                  <a:lnTo>
                    <a:pt x="1114920" y="1913610"/>
                  </a:lnTo>
                  <a:lnTo>
                    <a:pt x="1115034" y="1913966"/>
                  </a:lnTo>
                  <a:lnTo>
                    <a:pt x="1073150" y="1913966"/>
                  </a:lnTo>
                  <a:lnTo>
                    <a:pt x="1068324" y="1916379"/>
                  </a:lnTo>
                  <a:lnTo>
                    <a:pt x="1065237" y="1922208"/>
                  </a:lnTo>
                  <a:lnTo>
                    <a:pt x="1065999" y="1928799"/>
                  </a:lnTo>
                  <a:lnTo>
                    <a:pt x="1072654" y="1933714"/>
                  </a:lnTo>
                  <a:lnTo>
                    <a:pt x="1073810" y="1933714"/>
                  </a:lnTo>
                  <a:lnTo>
                    <a:pt x="1084605" y="1934705"/>
                  </a:lnTo>
                  <a:lnTo>
                    <a:pt x="1097178" y="1934286"/>
                  </a:lnTo>
                  <a:lnTo>
                    <a:pt x="1116584" y="1933714"/>
                  </a:lnTo>
                  <a:lnTo>
                    <a:pt x="1126020" y="1935048"/>
                  </a:lnTo>
                  <a:lnTo>
                    <a:pt x="1150899" y="1973859"/>
                  </a:lnTo>
                  <a:lnTo>
                    <a:pt x="1180769" y="2008644"/>
                  </a:lnTo>
                  <a:lnTo>
                    <a:pt x="1213916" y="2040674"/>
                  </a:lnTo>
                  <a:lnTo>
                    <a:pt x="1283157" y="2101557"/>
                  </a:lnTo>
                  <a:lnTo>
                    <a:pt x="1290269" y="2109101"/>
                  </a:lnTo>
                  <a:lnTo>
                    <a:pt x="1298625" y="2117725"/>
                  </a:lnTo>
                  <a:lnTo>
                    <a:pt x="1307719" y="2123592"/>
                  </a:lnTo>
                  <a:lnTo>
                    <a:pt x="1317002" y="2122868"/>
                  </a:lnTo>
                  <a:lnTo>
                    <a:pt x="1321854" y="2118804"/>
                  </a:lnTo>
                  <a:lnTo>
                    <a:pt x="1328089" y="2112289"/>
                  </a:lnTo>
                  <a:lnTo>
                    <a:pt x="1334439" y="2105329"/>
                  </a:lnTo>
                  <a:lnTo>
                    <a:pt x="1338910" y="2100770"/>
                  </a:lnTo>
                  <a:lnTo>
                    <a:pt x="1339684" y="2099983"/>
                  </a:lnTo>
                  <a:lnTo>
                    <a:pt x="1408150" y="2039620"/>
                  </a:lnTo>
                  <a:lnTo>
                    <a:pt x="1440954" y="2007920"/>
                  </a:lnTo>
                  <a:lnTo>
                    <a:pt x="1470545" y="1973491"/>
                  </a:lnTo>
                  <a:lnTo>
                    <a:pt x="1495234" y="1935048"/>
                  </a:lnTo>
                  <a:lnTo>
                    <a:pt x="1506105" y="1934286"/>
                  </a:lnTo>
                  <a:lnTo>
                    <a:pt x="1517129" y="1934286"/>
                  </a:lnTo>
                  <a:lnTo>
                    <a:pt x="1530273" y="1934730"/>
                  </a:lnTo>
                  <a:lnTo>
                    <a:pt x="1548714" y="1932838"/>
                  </a:lnTo>
                  <a:lnTo>
                    <a:pt x="1556702" y="1924075"/>
                  </a:lnTo>
                  <a:lnTo>
                    <a:pt x="1556702" y="1920367"/>
                  </a:lnTo>
                  <a:close/>
                </a:path>
                <a:path w="5497195" h="3954145">
                  <a:moveTo>
                    <a:pt x="4683887" y="2730157"/>
                  </a:moveTo>
                  <a:lnTo>
                    <a:pt x="4682464" y="2725267"/>
                  </a:lnTo>
                  <a:lnTo>
                    <a:pt x="4675543" y="2701785"/>
                  </a:lnTo>
                  <a:lnTo>
                    <a:pt x="4671199" y="2696921"/>
                  </a:lnTo>
                  <a:lnTo>
                    <a:pt x="4671199" y="2725267"/>
                  </a:lnTo>
                  <a:lnTo>
                    <a:pt x="4667224" y="2746692"/>
                  </a:lnTo>
                  <a:lnTo>
                    <a:pt x="4649724" y="2764561"/>
                  </a:lnTo>
                  <a:lnTo>
                    <a:pt x="4625937" y="2769641"/>
                  </a:lnTo>
                  <a:lnTo>
                    <a:pt x="4619129" y="2767469"/>
                  </a:lnTo>
                  <a:lnTo>
                    <a:pt x="4610709" y="2764790"/>
                  </a:lnTo>
                  <a:lnTo>
                    <a:pt x="4610709" y="2778823"/>
                  </a:lnTo>
                  <a:lnTo>
                    <a:pt x="4565231" y="3000603"/>
                  </a:lnTo>
                  <a:lnTo>
                    <a:pt x="4564177" y="3003270"/>
                  </a:lnTo>
                  <a:lnTo>
                    <a:pt x="4555236" y="3002051"/>
                  </a:lnTo>
                  <a:lnTo>
                    <a:pt x="4549876" y="3002267"/>
                  </a:lnTo>
                  <a:lnTo>
                    <a:pt x="4547578" y="3003435"/>
                  </a:lnTo>
                  <a:lnTo>
                    <a:pt x="4546181" y="3003270"/>
                  </a:lnTo>
                  <a:lnTo>
                    <a:pt x="4545292" y="3003270"/>
                  </a:lnTo>
                  <a:lnTo>
                    <a:pt x="4533849" y="2976346"/>
                  </a:lnTo>
                  <a:lnTo>
                    <a:pt x="4533849" y="3008515"/>
                  </a:lnTo>
                  <a:lnTo>
                    <a:pt x="4523689" y="3014053"/>
                  </a:lnTo>
                  <a:lnTo>
                    <a:pt x="4516425" y="3020618"/>
                  </a:lnTo>
                  <a:lnTo>
                    <a:pt x="4510951" y="3028353"/>
                  </a:lnTo>
                  <a:lnTo>
                    <a:pt x="4509071" y="3034627"/>
                  </a:lnTo>
                  <a:lnTo>
                    <a:pt x="4410468" y="3009392"/>
                  </a:lnTo>
                  <a:lnTo>
                    <a:pt x="4367746" y="2998457"/>
                  </a:lnTo>
                  <a:lnTo>
                    <a:pt x="4368736" y="2988805"/>
                  </a:lnTo>
                  <a:lnTo>
                    <a:pt x="4368812" y="2987979"/>
                  </a:lnTo>
                  <a:lnTo>
                    <a:pt x="4367047" y="2977756"/>
                  </a:lnTo>
                  <a:lnTo>
                    <a:pt x="4363275" y="2967913"/>
                  </a:lnTo>
                  <a:lnTo>
                    <a:pt x="4358310" y="2958566"/>
                  </a:lnTo>
                  <a:lnTo>
                    <a:pt x="4367682" y="2950476"/>
                  </a:lnTo>
                  <a:lnTo>
                    <a:pt x="4367923" y="2950273"/>
                  </a:lnTo>
                  <a:lnTo>
                    <a:pt x="4436630" y="2890990"/>
                  </a:lnTo>
                  <a:lnTo>
                    <a:pt x="4438205" y="2890990"/>
                  </a:lnTo>
                  <a:lnTo>
                    <a:pt x="4449432" y="2897822"/>
                  </a:lnTo>
                  <a:lnTo>
                    <a:pt x="4461891" y="2901835"/>
                  </a:lnTo>
                  <a:lnTo>
                    <a:pt x="4475048" y="2903055"/>
                  </a:lnTo>
                  <a:lnTo>
                    <a:pt x="4488383" y="2901518"/>
                  </a:lnTo>
                  <a:lnTo>
                    <a:pt x="4533633" y="3006521"/>
                  </a:lnTo>
                  <a:lnTo>
                    <a:pt x="4533798" y="3008109"/>
                  </a:lnTo>
                  <a:lnTo>
                    <a:pt x="4533849" y="3008515"/>
                  </a:lnTo>
                  <a:lnTo>
                    <a:pt x="4533849" y="2976346"/>
                  </a:lnTo>
                  <a:lnTo>
                    <a:pt x="4502061" y="2901518"/>
                  </a:lnTo>
                  <a:lnTo>
                    <a:pt x="4500143" y="2896997"/>
                  </a:lnTo>
                  <a:lnTo>
                    <a:pt x="4507623" y="2890990"/>
                  </a:lnTo>
                  <a:lnTo>
                    <a:pt x="4508284" y="2890456"/>
                  </a:lnTo>
                  <a:lnTo>
                    <a:pt x="4517466" y="2883090"/>
                  </a:lnTo>
                  <a:lnTo>
                    <a:pt x="4527347" y="2863837"/>
                  </a:lnTo>
                  <a:lnTo>
                    <a:pt x="4528617" y="2842603"/>
                  </a:lnTo>
                  <a:lnTo>
                    <a:pt x="4520120" y="2822714"/>
                  </a:lnTo>
                  <a:lnTo>
                    <a:pt x="4532439" y="2812923"/>
                  </a:lnTo>
                  <a:lnTo>
                    <a:pt x="4589119" y="2767901"/>
                  </a:lnTo>
                  <a:lnTo>
                    <a:pt x="4589856" y="2767469"/>
                  </a:lnTo>
                  <a:lnTo>
                    <a:pt x="4590364" y="2767711"/>
                  </a:lnTo>
                  <a:lnTo>
                    <a:pt x="4595952" y="2769844"/>
                  </a:lnTo>
                  <a:lnTo>
                    <a:pt x="4603496" y="2778391"/>
                  </a:lnTo>
                  <a:lnTo>
                    <a:pt x="4610709" y="2778823"/>
                  </a:lnTo>
                  <a:lnTo>
                    <a:pt x="4610709" y="2764790"/>
                  </a:lnTo>
                  <a:lnTo>
                    <a:pt x="4602835" y="2762262"/>
                  </a:lnTo>
                  <a:lnTo>
                    <a:pt x="4587405" y="2742755"/>
                  </a:lnTo>
                  <a:lnTo>
                    <a:pt x="4585474" y="2725267"/>
                  </a:lnTo>
                  <a:lnTo>
                    <a:pt x="4585436" y="2724950"/>
                  </a:lnTo>
                  <a:lnTo>
                    <a:pt x="4585335" y="2724010"/>
                  </a:lnTo>
                  <a:lnTo>
                    <a:pt x="4591875" y="2707233"/>
                  </a:lnTo>
                  <a:lnTo>
                    <a:pt x="4593933" y="2705341"/>
                  </a:lnTo>
                  <a:lnTo>
                    <a:pt x="4605452" y="2694787"/>
                  </a:lnTo>
                  <a:lnTo>
                    <a:pt x="4624514" y="2689009"/>
                  </a:lnTo>
                  <a:lnTo>
                    <a:pt x="4647273" y="2692908"/>
                  </a:lnTo>
                  <a:lnTo>
                    <a:pt x="4663694" y="2706166"/>
                  </a:lnTo>
                  <a:lnTo>
                    <a:pt x="4671199" y="2725267"/>
                  </a:lnTo>
                  <a:lnTo>
                    <a:pt x="4671199" y="2696921"/>
                  </a:lnTo>
                  <a:lnTo>
                    <a:pt x="4665091" y="2690076"/>
                  </a:lnTo>
                  <a:lnTo>
                    <a:pt x="4664976" y="2689936"/>
                  </a:lnTo>
                  <a:lnTo>
                    <a:pt x="4663440" y="2689009"/>
                  </a:lnTo>
                  <a:lnTo>
                    <a:pt x="4651400" y="2681757"/>
                  </a:lnTo>
                  <a:lnTo>
                    <a:pt x="4635868" y="2677566"/>
                  </a:lnTo>
                  <a:lnTo>
                    <a:pt x="4619383" y="2677693"/>
                  </a:lnTo>
                  <a:lnTo>
                    <a:pt x="4607026" y="2680995"/>
                  </a:lnTo>
                  <a:lnTo>
                    <a:pt x="4595634" y="2687015"/>
                  </a:lnTo>
                  <a:lnTo>
                    <a:pt x="4586046" y="2695270"/>
                  </a:lnTo>
                  <a:lnTo>
                    <a:pt x="4582172" y="2700909"/>
                  </a:lnTo>
                  <a:lnTo>
                    <a:pt x="4582172" y="2756814"/>
                  </a:lnTo>
                  <a:lnTo>
                    <a:pt x="4580801" y="2759202"/>
                  </a:lnTo>
                  <a:lnTo>
                    <a:pt x="4515891" y="2809659"/>
                  </a:lnTo>
                  <a:lnTo>
                    <a:pt x="4515891" y="2844965"/>
                  </a:lnTo>
                  <a:lnTo>
                    <a:pt x="4510557" y="2872689"/>
                  </a:lnTo>
                  <a:lnTo>
                    <a:pt x="4484408" y="2890456"/>
                  </a:lnTo>
                  <a:lnTo>
                    <a:pt x="4448137" y="2884386"/>
                  </a:lnTo>
                  <a:lnTo>
                    <a:pt x="4431754" y="2857271"/>
                  </a:lnTo>
                  <a:lnTo>
                    <a:pt x="4438002" y="2828747"/>
                  </a:lnTo>
                  <a:lnTo>
                    <a:pt x="4438434" y="2826791"/>
                  </a:lnTo>
                  <a:lnTo>
                    <a:pt x="4471327" y="2810484"/>
                  </a:lnTo>
                  <a:lnTo>
                    <a:pt x="4502239" y="2819857"/>
                  </a:lnTo>
                  <a:lnTo>
                    <a:pt x="4514672" y="2842603"/>
                  </a:lnTo>
                  <a:lnTo>
                    <a:pt x="4515891" y="2844965"/>
                  </a:lnTo>
                  <a:lnTo>
                    <a:pt x="4515891" y="2809659"/>
                  </a:lnTo>
                  <a:lnTo>
                    <a:pt x="4511687" y="2812923"/>
                  </a:lnTo>
                  <a:lnTo>
                    <a:pt x="4507103" y="2810484"/>
                  </a:lnTo>
                  <a:lnTo>
                    <a:pt x="4489081" y="2800896"/>
                  </a:lnTo>
                  <a:lnTo>
                    <a:pt x="4463389" y="2800045"/>
                  </a:lnTo>
                  <a:lnTo>
                    <a:pt x="4439932" y="2809595"/>
                  </a:lnTo>
                  <a:lnTo>
                    <a:pt x="4428845" y="2822968"/>
                  </a:lnTo>
                  <a:lnTo>
                    <a:pt x="4428845" y="2882087"/>
                  </a:lnTo>
                  <a:lnTo>
                    <a:pt x="4355668" y="2944952"/>
                  </a:lnTo>
                  <a:lnTo>
                    <a:pt x="4355668" y="2988805"/>
                  </a:lnTo>
                  <a:lnTo>
                    <a:pt x="4344568" y="3018523"/>
                  </a:lnTo>
                  <a:lnTo>
                    <a:pt x="4310062" y="3030791"/>
                  </a:lnTo>
                  <a:lnTo>
                    <a:pt x="4281030" y="3017824"/>
                  </a:lnTo>
                  <a:lnTo>
                    <a:pt x="4270527" y="2991739"/>
                  </a:lnTo>
                  <a:lnTo>
                    <a:pt x="4278338" y="2965107"/>
                  </a:lnTo>
                  <a:lnTo>
                    <a:pt x="4304258" y="2950476"/>
                  </a:lnTo>
                  <a:lnTo>
                    <a:pt x="4342562" y="2959874"/>
                  </a:lnTo>
                  <a:lnTo>
                    <a:pt x="4355363" y="2987979"/>
                  </a:lnTo>
                  <a:lnTo>
                    <a:pt x="4355668" y="2988805"/>
                  </a:lnTo>
                  <a:lnTo>
                    <a:pt x="4355668" y="2944952"/>
                  </a:lnTo>
                  <a:lnTo>
                    <a:pt x="4349470" y="2950273"/>
                  </a:lnTo>
                  <a:lnTo>
                    <a:pt x="4333125" y="2941421"/>
                  </a:lnTo>
                  <a:lnTo>
                    <a:pt x="4332287" y="2939783"/>
                  </a:lnTo>
                  <a:lnTo>
                    <a:pt x="4332224" y="2939656"/>
                  </a:lnTo>
                  <a:lnTo>
                    <a:pt x="4332605" y="2938145"/>
                  </a:lnTo>
                  <a:lnTo>
                    <a:pt x="4361827" y="2821330"/>
                  </a:lnTo>
                  <a:lnTo>
                    <a:pt x="4418723" y="2839847"/>
                  </a:lnTo>
                  <a:lnTo>
                    <a:pt x="4418774" y="2844965"/>
                  </a:lnTo>
                  <a:lnTo>
                    <a:pt x="4417720" y="2850032"/>
                  </a:lnTo>
                  <a:lnTo>
                    <a:pt x="4418114" y="2855214"/>
                  </a:lnTo>
                  <a:lnTo>
                    <a:pt x="4419320" y="2862402"/>
                  </a:lnTo>
                  <a:lnTo>
                    <a:pt x="4421670" y="2869298"/>
                  </a:lnTo>
                  <a:lnTo>
                    <a:pt x="4424921" y="2875864"/>
                  </a:lnTo>
                  <a:lnTo>
                    <a:pt x="4428845" y="2882087"/>
                  </a:lnTo>
                  <a:lnTo>
                    <a:pt x="4428845" y="2822968"/>
                  </a:lnTo>
                  <a:lnTo>
                    <a:pt x="4424045" y="2828747"/>
                  </a:lnTo>
                  <a:lnTo>
                    <a:pt x="4400347" y="2821330"/>
                  </a:lnTo>
                  <a:lnTo>
                    <a:pt x="4364774" y="2810192"/>
                  </a:lnTo>
                  <a:lnTo>
                    <a:pt x="4365930" y="2805569"/>
                  </a:lnTo>
                  <a:lnTo>
                    <a:pt x="4392498" y="2699893"/>
                  </a:lnTo>
                  <a:lnTo>
                    <a:pt x="4406747" y="2699893"/>
                  </a:lnTo>
                  <a:lnTo>
                    <a:pt x="4419905" y="2696591"/>
                  </a:lnTo>
                  <a:lnTo>
                    <a:pt x="4420108" y="2696591"/>
                  </a:lnTo>
                  <a:lnTo>
                    <a:pt x="4432401" y="2690076"/>
                  </a:lnTo>
                  <a:lnTo>
                    <a:pt x="4434065" y="2688615"/>
                  </a:lnTo>
                  <a:lnTo>
                    <a:pt x="4442892" y="2680868"/>
                  </a:lnTo>
                  <a:lnTo>
                    <a:pt x="4444606" y="2679001"/>
                  </a:lnTo>
                  <a:lnTo>
                    <a:pt x="4444720" y="2678861"/>
                  </a:lnTo>
                  <a:lnTo>
                    <a:pt x="4448340" y="2672181"/>
                  </a:lnTo>
                  <a:lnTo>
                    <a:pt x="4450080" y="2672181"/>
                  </a:lnTo>
                  <a:lnTo>
                    <a:pt x="4573917" y="2716517"/>
                  </a:lnTo>
                  <a:lnTo>
                    <a:pt x="4572825" y="2724010"/>
                  </a:lnTo>
                  <a:lnTo>
                    <a:pt x="4572800" y="2732963"/>
                  </a:lnTo>
                  <a:lnTo>
                    <a:pt x="4574210" y="2740926"/>
                  </a:lnTo>
                  <a:lnTo>
                    <a:pt x="4576800" y="2748991"/>
                  </a:lnTo>
                  <a:lnTo>
                    <a:pt x="4577905" y="2751772"/>
                  </a:lnTo>
                  <a:lnTo>
                    <a:pt x="4582172" y="2756814"/>
                  </a:lnTo>
                  <a:lnTo>
                    <a:pt x="4582172" y="2700909"/>
                  </a:lnTo>
                  <a:lnTo>
                    <a:pt x="4579124" y="2705341"/>
                  </a:lnTo>
                  <a:lnTo>
                    <a:pt x="4485246" y="2672181"/>
                  </a:lnTo>
                  <a:lnTo>
                    <a:pt x="4454690" y="2661386"/>
                  </a:lnTo>
                  <a:lnTo>
                    <a:pt x="4452886" y="2659811"/>
                  </a:lnTo>
                  <a:lnTo>
                    <a:pt x="4455655" y="2650528"/>
                  </a:lnTo>
                  <a:lnTo>
                    <a:pt x="4455617" y="2647556"/>
                  </a:lnTo>
                  <a:lnTo>
                    <a:pt x="4451566" y="2629420"/>
                  </a:lnTo>
                  <a:lnTo>
                    <a:pt x="4442091" y="2615171"/>
                  </a:lnTo>
                  <a:lnTo>
                    <a:pt x="4442091" y="2643670"/>
                  </a:lnTo>
                  <a:lnTo>
                    <a:pt x="4434192" y="2672943"/>
                  </a:lnTo>
                  <a:lnTo>
                    <a:pt x="4403699" y="2688615"/>
                  </a:lnTo>
                  <a:lnTo>
                    <a:pt x="4370794" y="2679001"/>
                  </a:lnTo>
                  <a:lnTo>
                    <a:pt x="4357395" y="2652649"/>
                  </a:lnTo>
                  <a:lnTo>
                    <a:pt x="4364025" y="2624213"/>
                  </a:lnTo>
                  <a:lnTo>
                    <a:pt x="4391228" y="2608288"/>
                  </a:lnTo>
                  <a:lnTo>
                    <a:pt x="4427664" y="2616797"/>
                  </a:lnTo>
                  <a:lnTo>
                    <a:pt x="4442091" y="2643670"/>
                  </a:lnTo>
                  <a:lnTo>
                    <a:pt x="4442091" y="2615171"/>
                  </a:lnTo>
                  <a:lnTo>
                    <a:pt x="4440987" y="2613507"/>
                  </a:lnTo>
                  <a:lnTo>
                    <a:pt x="4434090" y="2608288"/>
                  </a:lnTo>
                  <a:lnTo>
                    <a:pt x="4425480" y="2601772"/>
                  </a:lnTo>
                  <a:lnTo>
                    <a:pt x="4406671" y="2596108"/>
                  </a:lnTo>
                  <a:lnTo>
                    <a:pt x="4366374" y="2605951"/>
                  </a:lnTo>
                  <a:lnTo>
                    <a:pt x="4346054" y="2635593"/>
                  </a:lnTo>
                  <a:lnTo>
                    <a:pt x="4349280" y="2670619"/>
                  </a:lnTo>
                  <a:lnTo>
                    <a:pt x="4379646" y="2696591"/>
                  </a:lnTo>
                  <a:lnTo>
                    <a:pt x="4380560" y="2698394"/>
                  </a:lnTo>
                  <a:lnTo>
                    <a:pt x="4353915" y="2805569"/>
                  </a:lnTo>
                  <a:lnTo>
                    <a:pt x="4349877" y="2804337"/>
                  </a:lnTo>
                  <a:lnTo>
                    <a:pt x="4349877" y="2816771"/>
                  </a:lnTo>
                  <a:lnTo>
                    <a:pt x="4320260" y="2938145"/>
                  </a:lnTo>
                  <a:lnTo>
                    <a:pt x="4305592" y="2938145"/>
                  </a:lnTo>
                  <a:lnTo>
                    <a:pt x="4276814" y="2829687"/>
                  </a:lnTo>
                  <a:lnTo>
                    <a:pt x="4286605" y="2825813"/>
                  </a:lnTo>
                  <a:lnTo>
                    <a:pt x="4291431" y="2822333"/>
                  </a:lnTo>
                  <a:lnTo>
                    <a:pt x="4295127" y="2819679"/>
                  </a:lnTo>
                  <a:lnTo>
                    <a:pt x="4302315" y="2812059"/>
                  </a:lnTo>
                  <a:lnTo>
                    <a:pt x="4308043" y="2803664"/>
                  </a:lnTo>
                  <a:lnTo>
                    <a:pt x="4349877" y="2816771"/>
                  </a:lnTo>
                  <a:lnTo>
                    <a:pt x="4349877" y="2804337"/>
                  </a:lnTo>
                  <a:lnTo>
                    <a:pt x="4347730" y="2803664"/>
                  </a:lnTo>
                  <a:lnTo>
                    <a:pt x="4313364" y="2793085"/>
                  </a:lnTo>
                  <a:lnTo>
                    <a:pt x="4311459" y="2791320"/>
                  </a:lnTo>
                  <a:lnTo>
                    <a:pt x="4313517" y="2781414"/>
                  </a:lnTo>
                  <a:lnTo>
                    <a:pt x="4313453" y="2779992"/>
                  </a:lnTo>
                  <a:lnTo>
                    <a:pt x="4313339" y="2778391"/>
                  </a:lnTo>
                  <a:lnTo>
                    <a:pt x="4313263" y="2777401"/>
                  </a:lnTo>
                  <a:lnTo>
                    <a:pt x="4301629" y="2749435"/>
                  </a:lnTo>
                  <a:lnTo>
                    <a:pt x="4300004" y="2748343"/>
                  </a:lnTo>
                  <a:lnTo>
                    <a:pt x="4300004" y="2779992"/>
                  </a:lnTo>
                  <a:lnTo>
                    <a:pt x="4289882" y="2809036"/>
                  </a:lnTo>
                  <a:lnTo>
                    <a:pt x="4256570" y="2822333"/>
                  </a:lnTo>
                  <a:lnTo>
                    <a:pt x="4226357" y="2810192"/>
                  </a:lnTo>
                  <a:lnTo>
                    <a:pt x="4226039" y="2809595"/>
                  </a:lnTo>
                  <a:lnTo>
                    <a:pt x="4214977" y="2783167"/>
                  </a:lnTo>
                  <a:lnTo>
                    <a:pt x="4223791" y="2755404"/>
                  </a:lnTo>
                  <a:lnTo>
                    <a:pt x="4253890" y="2740926"/>
                  </a:lnTo>
                  <a:lnTo>
                    <a:pt x="4287736" y="2751772"/>
                  </a:lnTo>
                  <a:lnTo>
                    <a:pt x="4300004" y="2779992"/>
                  </a:lnTo>
                  <a:lnTo>
                    <a:pt x="4300004" y="2748343"/>
                  </a:lnTo>
                  <a:lnTo>
                    <a:pt x="4289006" y="2740926"/>
                  </a:lnTo>
                  <a:lnTo>
                    <a:pt x="4276864" y="2732760"/>
                  </a:lnTo>
                  <a:lnTo>
                    <a:pt x="4246511" y="2730157"/>
                  </a:lnTo>
                  <a:lnTo>
                    <a:pt x="4218114" y="2744457"/>
                  </a:lnTo>
                  <a:lnTo>
                    <a:pt x="4202176" y="2774238"/>
                  </a:lnTo>
                  <a:lnTo>
                    <a:pt x="4207814" y="2804350"/>
                  </a:lnTo>
                  <a:lnTo>
                    <a:pt x="4230281" y="2826791"/>
                  </a:lnTo>
                  <a:lnTo>
                    <a:pt x="4264838" y="2833509"/>
                  </a:lnTo>
                  <a:lnTo>
                    <a:pt x="4293413" y="2939656"/>
                  </a:lnTo>
                  <a:lnTo>
                    <a:pt x="4293451" y="2939783"/>
                  </a:lnTo>
                  <a:lnTo>
                    <a:pt x="4292663" y="2941421"/>
                  </a:lnTo>
                  <a:lnTo>
                    <a:pt x="4267136" y="2960954"/>
                  </a:lnTo>
                  <a:lnTo>
                    <a:pt x="4257827" y="2988805"/>
                  </a:lnTo>
                  <a:lnTo>
                    <a:pt x="4265346" y="3016935"/>
                  </a:lnTo>
                  <a:lnTo>
                    <a:pt x="4290301" y="3037268"/>
                  </a:lnTo>
                  <a:lnTo>
                    <a:pt x="4308843" y="3041713"/>
                  </a:lnTo>
                  <a:lnTo>
                    <a:pt x="4327258" y="3040392"/>
                  </a:lnTo>
                  <a:lnTo>
                    <a:pt x="4344035" y="3033445"/>
                  </a:lnTo>
                  <a:lnTo>
                    <a:pt x="4346943" y="3030791"/>
                  </a:lnTo>
                  <a:lnTo>
                    <a:pt x="4357687" y="3021012"/>
                  </a:lnTo>
                  <a:lnTo>
                    <a:pt x="4359427" y="3018726"/>
                  </a:lnTo>
                  <a:lnTo>
                    <a:pt x="4363263" y="3011398"/>
                  </a:lnTo>
                  <a:lnTo>
                    <a:pt x="4365129" y="3009747"/>
                  </a:lnTo>
                  <a:lnTo>
                    <a:pt x="4365752" y="3009392"/>
                  </a:lnTo>
                  <a:lnTo>
                    <a:pt x="4366971" y="3009747"/>
                  </a:lnTo>
                  <a:lnTo>
                    <a:pt x="4504156" y="3045269"/>
                  </a:lnTo>
                  <a:lnTo>
                    <a:pt x="4505998" y="3046717"/>
                  </a:lnTo>
                  <a:lnTo>
                    <a:pt x="4504906" y="3059138"/>
                  </a:lnTo>
                  <a:lnTo>
                    <a:pt x="4505388" y="3062668"/>
                  </a:lnTo>
                  <a:lnTo>
                    <a:pt x="4511383" y="3078924"/>
                  </a:lnTo>
                  <a:lnTo>
                    <a:pt x="4523346" y="3092513"/>
                  </a:lnTo>
                  <a:lnTo>
                    <a:pt x="4539246" y="3102025"/>
                  </a:lnTo>
                  <a:lnTo>
                    <a:pt x="4557026" y="3106013"/>
                  </a:lnTo>
                  <a:lnTo>
                    <a:pt x="4592853" y="3096069"/>
                  </a:lnTo>
                  <a:lnTo>
                    <a:pt x="4594441" y="3093961"/>
                  </a:lnTo>
                  <a:lnTo>
                    <a:pt x="4612767" y="3069653"/>
                  </a:lnTo>
                  <a:lnTo>
                    <a:pt x="4612894" y="3062668"/>
                  </a:lnTo>
                  <a:lnTo>
                    <a:pt x="4612945" y="3059138"/>
                  </a:lnTo>
                  <a:lnTo>
                    <a:pt x="4613046" y="3053727"/>
                  </a:lnTo>
                  <a:lnTo>
                    <a:pt x="4613160" y="3046717"/>
                  </a:lnTo>
                  <a:lnTo>
                    <a:pt x="4613262" y="3040392"/>
                  </a:lnTo>
                  <a:lnTo>
                    <a:pt x="4613313" y="3037459"/>
                  </a:lnTo>
                  <a:lnTo>
                    <a:pt x="4602721" y="3024479"/>
                  </a:lnTo>
                  <a:lnTo>
                    <a:pt x="4602721" y="3053727"/>
                  </a:lnTo>
                  <a:lnTo>
                    <a:pt x="4590935" y="3083153"/>
                  </a:lnTo>
                  <a:lnTo>
                    <a:pt x="4554055" y="3093961"/>
                  </a:lnTo>
                  <a:lnTo>
                    <a:pt x="4526775" y="3080232"/>
                  </a:lnTo>
                  <a:lnTo>
                    <a:pt x="4517517" y="3054032"/>
                  </a:lnTo>
                  <a:lnTo>
                    <a:pt x="4524375" y="3034627"/>
                  </a:lnTo>
                  <a:lnTo>
                    <a:pt x="4526826" y="3027705"/>
                  </a:lnTo>
                  <a:lnTo>
                    <a:pt x="4555312" y="3013557"/>
                  </a:lnTo>
                  <a:lnTo>
                    <a:pt x="4590491" y="3024314"/>
                  </a:lnTo>
                  <a:lnTo>
                    <a:pt x="4602721" y="3053727"/>
                  </a:lnTo>
                  <a:lnTo>
                    <a:pt x="4602721" y="3024479"/>
                  </a:lnTo>
                  <a:lnTo>
                    <a:pt x="4593818" y="3013557"/>
                  </a:lnTo>
                  <a:lnTo>
                    <a:pt x="4591024" y="3010128"/>
                  </a:lnTo>
                  <a:lnTo>
                    <a:pt x="4587722" y="3008109"/>
                  </a:lnTo>
                  <a:lnTo>
                    <a:pt x="4580204" y="3005950"/>
                  </a:lnTo>
                  <a:lnTo>
                    <a:pt x="4577575" y="3003981"/>
                  </a:lnTo>
                  <a:lnTo>
                    <a:pt x="4577194" y="3003499"/>
                  </a:lnTo>
                  <a:lnTo>
                    <a:pt x="4577207" y="3003270"/>
                  </a:lnTo>
                  <a:lnTo>
                    <a:pt x="4577321" y="3002267"/>
                  </a:lnTo>
                  <a:lnTo>
                    <a:pt x="4624387" y="2781414"/>
                  </a:lnTo>
                  <a:lnTo>
                    <a:pt x="4654651" y="2774950"/>
                  </a:lnTo>
                  <a:lnTo>
                    <a:pt x="4660608" y="2769641"/>
                  </a:lnTo>
                  <a:lnTo>
                    <a:pt x="4675721" y="2756179"/>
                  </a:lnTo>
                  <a:lnTo>
                    <a:pt x="4683887" y="2730157"/>
                  </a:lnTo>
                  <a:close/>
                </a:path>
                <a:path w="5497195" h="3954145">
                  <a:moveTo>
                    <a:pt x="5405552" y="3839718"/>
                  </a:moveTo>
                  <a:lnTo>
                    <a:pt x="5405298" y="3827780"/>
                  </a:lnTo>
                  <a:lnTo>
                    <a:pt x="5404955" y="3821201"/>
                  </a:lnTo>
                  <a:lnTo>
                    <a:pt x="5404726" y="3816693"/>
                  </a:lnTo>
                  <a:lnTo>
                    <a:pt x="5404561" y="3814343"/>
                  </a:lnTo>
                  <a:lnTo>
                    <a:pt x="5404523" y="3811943"/>
                  </a:lnTo>
                  <a:lnTo>
                    <a:pt x="5403202" y="3810152"/>
                  </a:lnTo>
                  <a:lnTo>
                    <a:pt x="5393156" y="3808272"/>
                  </a:lnTo>
                  <a:lnTo>
                    <a:pt x="5393156" y="3821201"/>
                  </a:lnTo>
                  <a:lnTo>
                    <a:pt x="5393156" y="3858323"/>
                  </a:lnTo>
                  <a:lnTo>
                    <a:pt x="5356034" y="3858323"/>
                  </a:lnTo>
                  <a:lnTo>
                    <a:pt x="5356034" y="3821201"/>
                  </a:lnTo>
                  <a:lnTo>
                    <a:pt x="5393156" y="3821201"/>
                  </a:lnTo>
                  <a:lnTo>
                    <a:pt x="5393156" y="3808272"/>
                  </a:lnTo>
                  <a:lnTo>
                    <a:pt x="5387683" y="3808044"/>
                  </a:lnTo>
                  <a:lnTo>
                    <a:pt x="5393347" y="3808044"/>
                  </a:lnTo>
                  <a:lnTo>
                    <a:pt x="5370893" y="3807777"/>
                  </a:lnTo>
                  <a:lnTo>
                    <a:pt x="5342344" y="3839718"/>
                  </a:lnTo>
                  <a:lnTo>
                    <a:pt x="5342560" y="3852672"/>
                  </a:lnTo>
                  <a:lnTo>
                    <a:pt x="5373141" y="3872026"/>
                  </a:lnTo>
                  <a:lnTo>
                    <a:pt x="5380875" y="3871874"/>
                  </a:lnTo>
                  <a:lnTo>
                    <a:pt x="5384279" y="3871874"/>
                  </a:lnTo>
                  <a:lnTo>
                    <a:pt x="5396408" y="3871188"/>
                  </a:lnTo>
                  <a:lnTo>
                    <a:pt x="5401107" y="3870769"/>
                  </a:lnTo>
                  <a:lnTo>
                    <a:pt x="5404129" y="3870769"/>
                  </a:lnTo>
                  <a:lnTo>
                    <a:pt x="5404751" y="3865435"/>
                  </a:lnTo>
                  <a:lnTo>
                    <a:pt x="5405209" y="3858323"/>
                  </a:lnTo>
                  <a:lnTo>
                    <a:pt x="5405450" y="3854589"/>
                  </a:lnTo>
                  <a:lnTo>
                    <a:pt x="5405552" y="3839718"/>
                  </a:lnTo>
                  <a:close/>
                </a:path>
                <a:path w="5497195" h="3954145">
                  <a:moveTo>
                    <a:pt x="5405628" y="3921544"/>
                  </a:moveTo>
                  <a:lnTo>
                    <a:pt x="5405475" y="3910088"/>
                  </a:lnTo>
                  <a:lnTo>
                    <a:pt x="5405450" y="3907726"/>
                  </a:lnTo>
                  <a:lnTo>
                    <a:pt x="5405132" y="3903129"/>
                  </a:lnTo>
                  <a:lnTo>
                    <a:pt x="5393156" y="3891242"/>
                  </a:lnTo>
                  <a:lnTo>
                    <a:pt x="5393156" y="3903129"/>
                  </a:lnTo>
                  <a:lnTo>
                    <a:pt x="5393156" y="3939603"/>
                  </a:lnTo>
                  <a:lnTo>
                    <a:pt x="5391239" y="3941534"/>
                  </a:lnTo>
                  <a:lnTo>
                    <a:pt x="5356034" y="3941534"/>
                  </a:lnTo>
                  <a:lnTo>
                    <a:pt x="5356034" y="3903129"/>
                  </a:lnTo>
                  <a:lnTo>
                    <a:pt x="5393156" y="3903129"/>
                  </a:lnTo>
                  <a:lnTo>
                    <a:pt x="5393156" y="3891242"/>
                  </a:lnTo>
                  <a:lnTo>
                    <a:pt x="5386463" y="3890886"/>
                  </a:lnTo>
                  <a:lnTo>
                    <a:pt x="5373001" y="3891356"/>
                  </a:lnTo>
                  <a:lnTo>
                    <a:pt x="5359451" y="3891991"/>
                  </a:lnTo>
                  <a:lnTo>
                    <a:pt x="5346649" y="3891813"/>
                  </a:lnTo>
                  <a:lnTo>
                    <a:pt x="5343639" y="3892816"/>
                  </a:lnTo>
                  <a:lnTo>
                    <a:pt x="5343410" y="3897299"/>
                  </a:lnTo>
                  <a:lnTo>
                    <a:pt x="5343182" y="3899865"/>
                  </a:lnTo>
                  <a:lnTo>
                    <a:pt x="5342598" y="3910088"/>
                  </a:lnTo>
                  <a:lnTo>
                    <a:pt x="5342369" y="3921544"/>
                  </a:lnTo>
                  <a:lnTo>
                    <a:pt x="5342344" y="3923131"/>
                  </a:lnTo>
                  <a:lnTo>
                    <a:pt x="5342483" y="3935438"/>
                  </a:lnTo>
                  <a:lnTo>
                    <a:pt x="5374602" y="3954005"/>
                  </a:lnTo>
                  <a:lnTo>
                    <a:pt x="5388686" y="3953789"/>
                  </a:lnTo>
                  <a:lnTo>
                    <a:pt x="5398782" y="3953116"/>
                  </a:lnTo>
                  <a:lnTo>
                    <a:pt x="5404167" y="3952430"/>
                  </a:lnTo>
                  <a:lnTo>
                    <a:pt x="5404282" y="3950855"/>
                  </a:lnTo>
                  <a:lnTo>
                    <a:pt x="5404751" y="3946080"/>
                  </a:lnTo>
                  <a:lnTo>
                    <a:pt x="5405018" y="3941534"/>
                  </a:lnTo>
                  <a:lnTo>
                    <a:pt x="5405336" y="3936085"/>
                  </a:lnTo>
                  <a:lnTo>
                    <a:pt x="5405361" y="3935438"/>
                  </a:lnTo>
                  <a:lnTo>
                    <a:pt x="5405602" y="3923131"/>
                  </a:lnTo>
                  <a:lnTo>
                    <a:pt x="5405628" y="3921544"/>
                  </a:lnTo>
                  <a:close/>
                </a:path>
                <a:path w="5497195" h="3954145">
                  <a:moveTo>
                    <a:pt x="5496776" y="3892245"/>
                  </a:moveTo>
                  <a:lnTo>
                    <a:pt x="5478907" y="3892131"/>
                  </a:lnTo>
                  <a:lnTo>
                    <a:pt x="5478907" y="3903129"/>
                  </a:lnTo>
                  <a:lnTo>
                    <a:pt x="5478907" y="3939603"/>
                  </a:lnTo>
                  <a:lnTo>
                    <a:pt x="5476989" y="3941534"/>
                  </a:lnTo>
                  <a:lnTo>
                    <a:pt x="5441785" y="3941534"/>
                  </a:lnTo>
                  <a:lnTo>
                    <a:pt x="5441785" y="3903129"/>
                  </a:lnTo>
                  <a:lnTo>
                    <a:pt x="5478907" y="3903129"/>
                  </a:lnTo>
                  <a:lnTo>
                    <a:pt x="5478907" y="3892131"/>
                  </a:lnTo>
                  <a:lnTo>
                    <a:pt x="5432399" y="3891813"/>
                  </a:lnTo>
                  <a:lnTo>
                    <a:pt x="5428589" y="3918635"/>
                  </a:lnTo>
                  <a:lnTo>
                    <a:pt x="5428589" y="3934828"/>
                  </a:lnTo>
                  <a:lnTo>
                    <a:pt x="5428754" y="3939095"/>
                  </a:lnTo>
                  <a:lnTo>
                    <a:pt x="5428843" y="3941534"/>
                  </a:lnTo>
                  <a:lnTo>
                    <a:pt x="5428958" y="3944759"/>
                  </a:lnTo>
                  <a:lnTo>
                    <a:pt x="5429288" y="3947630"/>
                  </a:lnTo>
                  <a:lnTo>
                    <a:pt x="5429872" y="3949420"/>
                  </a:lnTo>
                  <a:lnTo>
                    <a:pt x="5429986" y="3949801"/>
                  </a:lnTo>
                  <a:lnTo>
                    <a:pt x="5432095" y="3951859"/>
                  </a:lnTo>
                  <a:lnTo>
                    <a:pt x="5488597" y="3951859"/>
                  </a:lnTo>
                  <a:lnTo>
                    <a:pt x="5489587" y="3950754"/>
                  </a:lnTo>
                  <a:lnTo>
                    <a:pt x="5490705" y="3949420"/>
                  </a:lnTo>
                  <a:lnTo>
                    <a:pt x="5491124" y="3947985"/>
                  </a:lnTo>
                  <a:lnTo>
                    <a:pt x="5491797" y="3941534"/>
                  </a:lnTo>
                  <a:lnTo>
                    <a:pt x="5492000" y="3939603"/>
                  </a:lnTo>
                  <a:lnTo>
                    <a:pt x="5492051" y="3939095"/>
                  </a:lnTo>
                  <a:lnTo>
                    <a:pt x="5492356" y="3924617"/>
                  </a:lnTo>
                  <a:lnTo>
                    <a:pt x="5492280" y="3918635"/>
                  </a:lnTo>
                  <a:lnTo>
                    <a:pt x="5492191" y="3909809"/>
                  </a:lnTo>
                  <a:lnTo>
                    <a:pt x="5491861" y="3903129"/>
                  </a:lnTo>
                  <a:lnTo>
                    <a:pt x="5491708" y="3899928"/>
                  </a:lnTo>
                  <a:lnTo>
                    <a:pt x="5491505" y="3897998"/>
                  </a:lnTo>
                  <a:lnTo>
                    <a:pt x="5490705" y="3893299"/>
                  </a:lnTo>
                  <a:lnTo>
                    <a:pt x="5490680" y="3893172"/>
                  </a:lnTo>
                  <a:lnTo>
                    <a:pt x="5489270" y="3892245"/>
                  </a:lnTo>
                  <a:lnTo>
                    <a:pt x="5496776" y="3892245"/>
                  </a:lnTo>
                  <a:close/>
                </a:path>
              </a:pathLst>
            </a:custGeom>
            <a:solidFill>
              <a:srgbClr val="11437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103843"/>
                </a:solidFill>
              </a:endParaRPr>
            </a:p>
          </p:txBody>
        </p:sp>
        <p:pic>
          <p:nvPicPr>
            <p:cNvPr id="63" name="object 21">
              <a:extLst>
                <a:ext uri="{FF2B5EF4-FFF2-40B4-BE49-F238E27FC236}">
                  <a16:creationId xmlns:a16="http://schemas.microsoft.com/office/drawing/2014/main" id="{0585B2DC-8993-AB39-42F8-5B53B5C59E6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62883" y="1959841"/>
              <a:ext cx="115084" cy="87629"/>
            </a:xfrm>
            <a:prstGeom prst="rect">
              <a:avLst/>
            </a:prstGeom>
          </p:spPr>
        </p:pic>
      </p:grpSp>
      <p:sp>
        <p:nvSpPr>
          <p:cNvPr id="64" name="object 22">
            <a:extLst>
              <a:ext uri="{FF2B5EF4-FFF2-40B4-BE49-F238E27FC236}">
                <a16:creationId xmlns:a16="http://schemas.microsoft.com/office/drawing/2014/main" id="{473F91D0-E1AE-4978-ACA8-E92D789DF9EF}"/>
              </a:ext>
            </a:extLst>
          </p:cNvPr>
          <p:cNvSpPr txBox="1"/>
          <p:nvPr/>
        </p:nvSpPr>
        <p:spPr>
          <a:xfrm>
            <a:off x="5906026" y="5065788"/>
            <a:ext cx="694030" cy="38916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60271" marR="3258" indent="-52534">
              <a:lnSpc>
                <a:spcPct val="107400"/>
              </a:lnSpc>
              <a:spcBef>
                <a:spcPts val="64"/>
              </a:spcBef>
            </a:pPr>
            <a:r>
              <a:rPr sz="1200" spc="38" dirty="0">
                <a:solidFill>
                  <a:srgbClr val="103843"/>
                </a:solidFill>
                <a:latin typeface="Arial"/>
                <a:cs typeface="Arial"/>
              </a:rPr>
              <a:t>Safety</a:t>
            </a:r>
            <a:r>
              <a:rPr sz="1200" spc="-22" dirty="0">
                <a:solidFill>
                  <a:srgbClr val="103843"/>
                </a:solidFill>
                <a:latin typeface="Arial"/>
                <a:cs typeface="Arial"/>
              </a:rPr>
              <a:t> </a:t>
            </a:r>
            <a:r>
              <a:rPr lang="en-GB" sz="1200" spc="-16" dirty="0">
                <a:solidFill>
                  <a:srgbClr val="103843"/>
                </a:solidFill>
                <a:latin typeface="Arial"/>
                <a:cs typeface="Arial"/>
              </a:rPr>
              <a:t>&amp;</a:t>
            </a:r>
            <a:r>
              <a:rPr sz="1200" spc="-16" dirty="0">
                <a:solidFill>
                  <a:srgbClr val="103843"/>
                </a:solidFill>
                <a:latin typeface="Arial"/>
                <a:cs typeface="Arial"/>
              </a:rPr>
              <a:t> </a:t>
            </a:r>
            <a:r>
              <a:rPr sz="1200" spc="29" dirty="0">
                <a:solidFill>
                  <a:srgbClr val="103843"/>
                </a:solidFill>
                <a:latin typeface="Arial"/>
                <a:cs typeface="Arial"/>
              </a:rPr>
              <a:t>Security</a:t>
            </a:r>
            <a:endParaRPr sz="1200" dirty="0">
              <a:solidFill>
                <a:srgbClr val="103843"/>
              </a:solidFill>
              <a:latin typeface="Arial"/>
              <a:cs typeface="Arial"/>
            </a:endParaRPr>
          </a:p>
        </p:txBody>
      </p:sp>
      <p:sp>
        <p:nvSpPr>
          <p:cNvPr id="65" name="object 23">
            <a:extLst>
              <a:ext uri="{FF2B5EF4-FFF2-40B4-BE49-F238E27FC236}">
                <a16:creationId xmlns:a16="http://schemas.microsoft.com/office/drawing/2014/main" id="{244A99E8-31A6-2BFA-4452-9829CDE09DB8}"/>
              </a:ext>
            </a:extLst>
          </p:cNvPr>
          <p:cNvSpPr txBox="1"/>
          <p:nvPr/>
        </p:nvSpPr>
        <p:spPr>
          <a:xfrm>
            <a:off x="6632693" y="5073149"/>
            <a:ext cx="694030" cy="38916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32171" marR="3258" indent="-24434">
              <a:lnSpc>
                <a:spcPct val="107400"/>
              </a:lnSpc>
              <a:spcBef>
                <a:spcPts val="64"/>
              </a:spcBef>
            </a:pPr>
            <a:r>
              <a:rPr sz="1200" spc="35" dirty="0">
                <a:solidFill>
                  <a:srgbClr val="103843"/>
                </a:solidFill>
                <a:latin typeface="Arial"/>
                <a:cs typeface="Arial"/>
              </a:rPr>
              <a:t>Health</a:t>
            </a:r>
            <a:r>
              <a:rPr sz="1200" spc="-6" dirty="0">
                <a:solidFill>
                  <a:srgbClr val="103843"/>
                </a:solidFill>
                <a:latin typeface="Arial"/>
                <a:cs typeface="Arial"/>
              </a:rPr>
              <a:t> </a:t>
            </a:r>
            <a:r>
              <a:rPr lang="en-GB" sz="1200" spc="-16" dirty="0">
                <a:solidFill>
                  <a:srgbClr val="103843"/>
                </a:solidFill>
                <a:latin typeface="Arial"/>
                <a:cs typeface="Arial"/>
              </a:rPr>
              <a:t>&amp;</a:t>
            </a:r>
            <a:r>
              <a:rPr sz="1200" spc="-16" dirty="0">
                <a:solidFill>
                  <a:srgbClr val="103843"/>
                </a:solidFill>
                <a:latin typeface="Arial"/>
                <a:cs typeface="Arial"/>
              </a:rPr>
              <a:t> </a:t>
            </a:r>
            <a:r>
              <a:rPr sz="1200" spc="-6" dirty="0">
                <a:solidFill>
                  <a:srgbClr val="103843"/>
                </a:solidFill>
                <a:latin typeface="Arial"/>
                <a:cs typeface="Arial"/>
              </a:rPr>
              <a:t>Wellbeing</a:t>
            </a:r>
            <a:endParaRPr sz="1200" dirty="0">
              <a:solidFill>
                <a:srgbClr val="103843"/>
              </a:solidFill>
              <a:latin typeface="Arial"/>
              <a:cs typeface="Arial"/>
            </a:endParaRPr>
          </a:p>
        </p:txBody>
      </p:sp>
      <p:sp>
        <p:nvSpPr>
          <p:cNvPr id="66" name="object 24">
            <a:extLst>
              <a:ext uri="{FF2B5EF4-FFF2-40B4-BE49-F238E27FC236}">
                <a16:creationId xmlns:a16="http://schemas.microsoft.com/office/drawing/2014/main" id="{5253F1E6-013E-63DC-228F-C9C6F9248E7D}"/>
              </a:ext>
            </a:extLst>
          </p:cNvPr>
          <p:cNvSpPr txBox="1"/>
          <p:nvPr/>
        </p:nvSpPr>
        <p:spPr>
          <a:xfrm>
            <a:off x="8633212" y="5093621"/>
            <a:ext cx="726893" cy="179938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00" spc="32" dirty="0">
                <a:solidFill>
                  <a:srgbClr val="103843"/>
                </a:solidFill>
                <a:latin typeface="Arial"/>
                <a:cs typeface="Arial"/>
              </a:rPr>
              <a:t>Transport</a:t>
            </a:r>
            <a:endParaRPr sz="1200" dirty="0">
              <a:solidFill>
                <a:srgbClr val="103843"/>
              </a:solidFill>
              <a:latin typeface="Arial"/>
              <a:cs typeface="Arial"/>
            </a:endParaRPr>
          </a:p>
        </p:txBody>
      </p:sp>
      <p:sp>
        <p:nvSpPr>
          <p:cNvPr id="67" name="object 25">
            <a:extLst>
              <a:ext uri="{FF2B5EF4-FFF2-40B4-BE49-F238E27FC236}">
                <a16:creationId xmlns:a16="http://schemas.microsoft.com/office/drawing/2014/main" id="{CB452068-3846-84A7-ADF3-5BE93BBE883B}"/>
              </a:ext>
            </a:extLst>
          </p:cNvPr>
          <p:cNvSpPr txBox="1"/>
          <p:nvPr/>
        </p:nvSpPr>
        <p:spPr>
          <a:xfrm>
            <a:off x="10040859" y="5100420"/>
            <a:ext cx="578946" cy="38916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98145" marR="3258" indent="-90407">
              <a:lnSpc>
                <a:spcPct val="107400"/>
              </a:lnSpc>
              <a:spcBef>
                <a:spcPts val="64"/>
              </a:spcBef>
            </a:pPr>
            <a:r>
              <a:rPr sz="1200" spc="38" dirty="0">
                <a:solidFill>
                  <a:srgbClr val="103843"/>
                </a:solidFill>
                <a:latin typeface="Arial"/>
                <a:cs typeface="Arial"/>
              </a:rPr>
              <a:t>Work</a:t>
            </a:r>
            <a:r>
              <a:rPr lang="en-GB" sz="1200" spc="-29" dirty="0">
                <a:solidFill>
                  <a:srgbClr val="103843"/>
                </a:solidFill>
                <a:latin typeface="Arial"/>
                <a:cs typeface="Arial"/>
              </a:rPr>
              <a:t> </a:t>
            </a:r>
            <a:r>
              <a:rPr lang="en-GB" sz="1200" spc="-16" dirty="0">
                <a:solidFill>
                  <a:srgbClr val="103843"/>
                </a:solidFill>
                <a:latin typeface="Arial"/>
                <a:cs typeface="Arial"/>
              </a:rPr>
              <a:t>&amp;</a:t>
            </a:r>
            <a:r>
              <a:rPr sz="1200" spc="-16" dirty="0">
                <a:solidFill>
                  <a:srgbClr val="103843"/>
                </a:solidFill>
                <a:latin typeface="Arial"/>
                <a:cs typeface="Arial"/>
              </a:rPr>
              <a:t> </a:t>
            </a:r>
            <a:r>
              <a:rPr sz="1200" spc="-6" dirty="0">
                <a:solidFill>
                  <a:srgbClr val="103843"/>
                </a:solidFill>
                <a:latin typeface="Arial"/>
                <a:cs typeface="Arial"/>
              </a:rPr>
              <a:t>Skills</a:t>
            </a:r>
            <a:endParaRPr sz="1200" dirty="0">
              <a:solidFill>
                <a:srgbClr val="103843"/>
              </a:solidFill>
              <a:latin typeface="Arial"/>
              <a:cs typeface="Arial"/>
            </a:endParaRPr>
          </a:p>
        </p:txBody>
      </p:sp>
      <p:sp>
        <p:nvSpPr>
          <p:cNvPr id="68" name="object 26">
            <a:extLst>
              <a:ext uri="{FF2B5EF4-FFF2-40B4-BE49-F238E27FC236}">
                <a16:creationId xmlns:a16="http://schemas.microsoft.com/office/drawing/2014/main" id="{9A0CA480-80D4-8322-12D8-77F45524E157}"/>
              </a:ext>
            </a:extLst>
          </p:cNvPr>
          <p:cNvSpPr txBox="1"/>
          <p:nvPr/>
        </p:nvSpPr>
        <p:spPr>
          <a:xfrm>
            <a:off x="9373448" y="5093621"/>
            <a:ext cx="598285" cy="179938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00" spc="-6" dirty="0">
                <a:solidFill>
                  <a:srgbClr val="103843"/>
                </a:solidFill>
                <a:latin typeface="Arial"/>
                <a:cs typeface="Arial"/>
              </a:rPr>
              <a:t>Housing</a:t>
            </a:r>
            <a:endParaRPr sz="1200" dirty="0">
              <a:solidFill>
                <a:srgbClr val="103843"/>
              </a:solidFill>
              <a:latin typeface="Arial"/>
              <a:cs typeface="Arial"/>
            </a:endParaRPr>
          </a:p>
        </p:txBody>
      </p:sp>
      <p:sp>
        <p:nvSpPr>
          <p:cNvPr id="69" name="object 27">
            <a:extLst>
              <a:ext uri="{FF2B5EF4-FFF2-40B4-BE49-F238E27FC236}">
                <a16:creationId xmlns:a16="http://schemas.microsoft.com/office/drawing/2014/main" id="{26362915-1FD1-585F-5E73-7110A657EBA6}"/>
              </a:ext>
            </a:extLst>
          </p:cNvPr>
          <p:cNvSpPr txBox="1"/>
          <p:nvPr/>
        </p:nvSpPr>
        <p:spPr>
          <a:xfrm>
            <a:off x="10681411" y="5087297"/>
            <a:ext cx="887197" cy="38916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R="3258" indent="8145">
              <a:lnSpc>
                <a:spcPct val="107400"/>
              </a:lnSpc>
              <a:spcBef>
                <a:spcPts val="64"/>
              </a:spcBef>
            </a:pPr>
            <a:r>
              <a:rPr sz="1200" spc="6" dirty="0">
                <a:solidFill>
                  <a:srgbClr val="103843"/>
                </a:solidFill>
                <a:latin typeface="Arial"/>
                <a:cs typeface="Arial"/>
              </a:rPr>
              <a:t>Education</a:t>
            </a:r>
            <a:r>
              <a:rPr lang="en-GB" sz="1200" spc="167" dirty="0">
                <a:solidFill>
                  <a:srgbClr val="103843"/>
                </a:solidFill>
                <a:latin typeface="Arial"/>
                <a:cs typeface="Arial"/>
              </a:rPr>
              <a:t> </a:t>
            </a:r>
            <a:r>
              <a:rPr lang="en-GB" sz="1200" spc="-16" dirty="0">
                <a:solidFill>
                  <a:srgbClr val="103843"/>
                </a:solidFill>
                <a:latin typeface="Arial"/>
                <a:cs typeface="Arial"/>
              </a:rPr>
              <a:t>&amp; </a:t>
            </a:r>
            <a:r>
              <a:rPr sz="1200" spc="38" dirty="0">
                <a:solidFill>
                  <a:srgbClr val="103843"/>
                </a:solidFill>
                <a:latin typeface="Arial"/>
                <a:cs typeface="Arial"/>
              </a:rPr>
              <a:t>Opportunity</a:t>
            </a:r>
            <a:endParaRPr sz="1200" dirty="0">
              <a:solidFill>
                <a:srgbClr val="103843"/>
              </a:solidFill>
              <a:latin typeface="Arial"/>
              <a:cs typeface="Arial"/>
            </a:endParaRPr>
          </a:p>
        </p:txBody>
      </p:sp>
      <p:sp>
        <p:nvSpPr>
          <p:cNvPr id="70" name="object 28">
            <a:extLst>
              <a:ext uri="{FF2B5EF4-FFF2-40B4-BE49-F238E27FC236}">
                <a16:creationId xmlns:a16="http://schemas.microsoft.com/office/drawing/2014/main" id="{5906DAC5-406C-2CC8-AB6E-B48603152448}"/>
              </a:ext>
            </a:extLst>
          </p:cNvPr>
          <p:cNvSpPr txBox="1"/>
          <p:nvPr/>
        </p:nvSpPr>
        <p:spPr>
          <a:xfrm>
            <a:off x="7252087" y="5071349"/>
            <a:ext cx="719009" cy="19154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8" indent="57421">
              <a:lnSpc>
                <a:spcPct val="107400"/>
              </a:lnSpc>
              <a:spcBef>
                <a:spcPts val="64"/>
              </a:spcBef>
            </a:pPr>
            <a:r>
              <a:rPr lang="en-GB" sz="1200" spc="-6" dirty="0">
                <a:solidFill>
                  <a:srgbClr val="103843"/>
                </a:solidFill>
                <a:latin typeface="Arial"/>
                <a:cs typeface="Arial"/>
              </a:rPr>
              <a:t>Cohesion</a:t>
            </a:r>
            <a:endParaRPr sz="1200" dirty="0">
              <a:solidFill>
                <a:srgbClr val="103843"/>
              </a:solidFill>
              <a:latin typeface="Arial"/>
              <a:cs typeface="Arial"/>
            </a:endParaRPr>
          </a:p>
        </p:txBody>
      </p:sp>
      <p:sp>
        <p:nvSpPr>
          <p:cNvPr id="71" name="object 29">
            <a:extLst>
              <a:ext uri="{FF2B5EF4-FFF2-40B4-BE49-F238E27FC236}">
                <a16:creationId xmlns:a16="http://schemas.microsoft.com/office/drawing/2014/main" id="{974F4FEF-F1F6-3713-A4B3-06ED8C82E643}"/>
              </a:ext>
            </a:extLst>
          </p:cNvPr>
          <p:cNvSpPr txBox="1"/>
          <p:nvPr/>
        </p:nvSpPr>
        <p:spPr>
          <a:xfrm>
            <a:off x="5159896" y="1025087"/>
            <a:ext cx="460591" cy="20860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400" spc="-13" dirty="0">
                <a:solidFill>
                  <a:srgbClr val="103843"/>
                </a:solidFill>
                <a:latin typeface="+mj-lt"/>
                <a:cs typeface="Verdana"/>
              </a:rPr>
              <a:t>1000</a:t>
            </a:r>
            <a:endParaRPr sz="1400" dirty="0">
              <a:solidFill>
                <a:srgbClr val="103843"/>
              </a:solidFill>
              <a:latin typeface="+mj-lt"/>
              <a:cs typeface="Verdana"/>
            </a:endParaRPr>
          </a:p>
        </p:txBody>
      </p:sp>
      <p:sp>
        <p:nvSpPr>
          <p:cNvPr id="72" name="object 30">
            <a:extLst>
              <a:ext uri="{FF2B5EF4-FFF2-40B4-BE49-F238E27FC236}">
                <a16:creationId xmlns:a16="http://schemas.microsoft.com/office/drawing/2014/main" id="{F6538D95-3F8B-3BA4-489C-B840626D5DEE}"/>
              </a:ext>
            </a:extLst>
          </p:cNvPr>
          <p:cNvSpPr txBox="1"/>
          <p:nvPr/>
        </p:nvSpPr>
        <p:spPr>
          <a:xfrm>
            <a:off x="5239634" y="1787082"/>
            <a:ext cx="381002" cy="20860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400" spc="-16" dirty="0">
                <a:solidFill>
                  <a:srgbClr val="103843"/>
                </a:solidFill>
                <a:latin typeface="+mj-lt"/>
                <a:cs typeface="Verdana"/>
              </a:rPr>
              <a:t>800</a:t>
            </a:r>
            <a:endParaRPr sz="1400" dirty="0">
              <a:solidFill>
                <a:srgbClr val="103843"/>
              </a:solidFill>
              <a:latin typeface="+mj-lt"/>
              <a:cs typeface="Verdana"/>
            </a:endParaRPr>
          </a:p>
        </p:txBody>
      </p:sp>
      <p:sp>
        <p:nvSpPr>
          <p:cNvPr id="73" name="object 31">
            <a:extLst>
              <a:ext uri="{FF2B5EF4-FFF2-40B4-BE49-F238E27FC236}">
                <a16:creationId xmlns:a16="http://schemas.microsoft.com/office/drawing/2014/main" id="{FA0CBDE7-F583-3091-A5F0-4817F0E195BF}"/>
              </a:ext>
            </a:extLst>
          </p:cNvPr>
          <p:cNvSpPr txBox="1"/>
          <p:nvPr/>
        </p:nvSpPr>
        <p:spPr>
          <a:xfrm>
            <a:off x="5239633" y="2572193"/>
            <a:ext cx="381107" cy="20860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400" spc="-16" dirty="0">
                <a:solidFill>
                  <a:srgbClr val="103843"/>
                </a:solidFill>
                <a:latin typeface="+mj-lt"/>
                <a:cs typeface="Verdana"/>
              </a:rPr>
              <a:t>600</a:t>
            </a:r>
            <a:endParaRPr sz="1400" dirty="0">
              <a:solidFill>
                <a:srgbClr val="103843"/>
              </a:solidFill>
              <a:latin typeface="+mj-lt"/>
              <a:cs typeface="Verdana"/>
            </a:endParaRPr>
          </a:p>
        </p:txBody>
      </p:sp>
      <p:sp>
        <p:nvSpPr>
          <p:cNvPr id="74" name="object 32">
            <a:extLst>
              <a:ext uri="{FF2B5EF4-FFF2-40B4-BE49-F238E27FC236}">
                <a16:creationId xmlns:a16="http://schemas.microsoft.com/office/drawing/2014/main" id="{BBF7E42C-28CB-D6AE-B932-0E7A23161B5F}"/>
              </a:ext>
            </a:extLst>
          </p:cNvPr>
          <p:cNvSpPr txBox="1"/>
          <p:nvPr/>
        </p:nvSpPr>
        <p:spPr>
          <a:xfrm>
            <a:off x="5239438" y="3380329"/>
            <a:ext cx="381107" cy="20860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400" spc="-16" dirty="0">
                <a:solidFill>
                  <a:srgbClr val="103843"/>
                </a:solidFill>
                <a:latin typeface="+mj-lt"/>
                <a:cs typeface="Verdana"/>
              </a:rPr>
              <a:t>400</a:t>
            </a:r>
            <a:endParaRPr sz="1400" dirty="0">
              <a:solidFill>
                <a:srgbClr val="103843"/>
              </a:solidFill>
              <a:latin typeface="+mj-lt"/>
              <a:cs typeface="Verdana"/>
            </a:endParaRPr>
          </a:p>
        </p:txBody>
      </p:sp>
      <p:sp>
        <p:nvSpPr>
          <p:cNvPr id="75" name="object 33">
            <a:extLst>
              <a:ext uri="{FF2B5EF4-FFF2-40B4-BE49-F238E27FC236}">
                <a16:creationId xmlns:a16="http://schemas.microsoft.com/office/drawing/2014/main" id="{1126547B-4D0F-6C8B-31DB-42922AD7139D}"/>
              </a:ext>
            </a:extLst>
          </p:cNvPr>
          <p:cNvSpPr txBox="1"/>
          <p:nvPr/>
        </p:nvSpPr>
        <p:spPr>
          <a:xfrm>
            <a:off x="5239439" y="4165440"/>
            <a:ext cx="381122" cy="20860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400" spc="-16" dirty="0">
                <a:solidFill>
                  <a:srgbClr val="103843"/>
                </a:solidFill>
                <a:latin typeface="+mj-lt"/>
                <a:cs typeface="Verdana"/>
              </a:rPr>
              <a:t>200</a:t>
            </a:r>
            <a:endParaRPr sz="1400" dirty="0">
              <a:solidFill>
                <a:srgbClr val="103843"/>
              </a:solidFill>
              <a:latin typeface="+mj-lt"/>
              <a:cs typeface="Verdana"/>
            </a:endParaRPr>
          </a:p>
        </p:txBody>
      </p:sp>
      <p:sp>
        <p:nvSpPr>
          <p:cNvPr id="76" name="object 34">
            <a:extLst>
              <a:ext uri="{FF2B5EF4-FFF2-40B4-BE49-F238E27FC236}">
                <a16:creationId xmlns:a16="http://schemas.microsoft.com/office/drawing/2014/main" id="{CF82D155-2992-5A20-A448-C0183143D17A}"/>
              </a:ext>
            </a:extLst>
          </p:cNvPr>
          <p:cNvSpPr txBox="1"/>
          <p:nvPr/>
        </p:nvSpPr>
        <p:spPr>
          <a:xfrm>
            <a:off x="5544595" y="4950550"/>
            <a:ext cx="76155" cy="20860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400" spc="-32" dirty="0">
                <a:solidFill>
                  <a:srgbClr val="103843"/>
                </a:solidFill>
                <a:latin typeface="+mj-lt"/>
                <a:cs typeface="Verdana"/>
              </a:rPr>
              <a:t>0</a:t>
            </a:r>
            <a:endParaRPr sz="1200" dirty="0">
              <a:solidFill>
                <a:srgbClr val="103843"/>
              </a:solidFill>
              <a:latin typeface="+mj-lt"/>
              <a:cs typeface="Verdana"/>
            </a:endParaRPr>
          </a:p>
        </p:txBody>
      </p:sp>
      <p:sp>
        <p:nvSpPr>
          <p:cNvPr id="77" name="object 35">
            <a:extLst>
              <a:ext uri="{FF2B5EF4-FFF2-40B4-BE49-F238E27FC236}">
                <a16:creationId xmlns:a16="http://schemas.microsoft.com/office/drawing/2014/main" id="{0B24B92B-5643-FAE7-1013-335786433D2B}"/>
              </a:ext>
            </a:extLst>
          </p:cNvPr>
          <p:cNvSpPr txBox="1"/>
          <p:nvPr/>
        </p:nvSpPr>
        <p:spPr>
          <a:xfrm>
            <a:off x="6041607" y="1601151"/>
            <a:ext cx="478512" cy="408975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algn="ctr">
              <a:spcBef>
                <a:spcPts val="64"/>
              </a:spcBef>
            </a:pPr>
            <a:r>
              <a:rPr sz="1400" spc="-73" dirty="0">
                <a:latin typeface="+mj-lt"/>
                <a:cs typeface="Verdana"/>
              </a:rPr>
              <a:t>891</a:t>
            </a:r>
            <a:r>
              <a:rPr sz="1400" spc="-71" dirty="0">
                <a:latin typeface="+mj-lt"/>
                <a:cs typeface="Verdana"/>
              </a:rPr>
              <a:t> </a:t>
            </a:r>
            <a:r>
              <a:rPr sz="1400" spc="-22" dirty="0">
                <a:latin typeface="+mj-lt"/>
                <a:cs typeface="Verdana"/>
              </a:rPr>
              <a:t>votes</a:t>
            </a:r>
            <a:endParaRPr sz="1400" dirty="0">
              <a:latin typeface="+mj-lt"/>
              <a:cs typeface="Verdana"/>
            </a:endParaRPr>
          </a:p>
        </p:txBody>
      </p:sp>
      <p:sp>
        <p:nvSpPr>
          <p:cNvPr id="78" name="object 36">
            <a:extLst>
              <a:ext uri="{FF2B5EF4-FFF2-40B4-BE49-F238E27FC236}">
                <a16:creationId xmlns:a16="http://schemas.microsoft.com/office/drawing/2014/main" id="{EA547634-8FA8-A360-DADF-7E820757CE98}"/>
              </a:ext>
            </a:extLst>
          </p:cNvPr>
          <p:cNvSpPr txBox="1"/>
          <p:nvPr/>
        </p:nvSpPr>
        <p:spPr>
          <a:xfrm>
            <a:off x="6712081" y="2609263"/>
            <a:ext cx="482585" cy="408975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algn="ctr">
              <a:spcBef>
                <a:spcPts val="64"/>
              </a:spcBef>
            </a:pPr>
            <a:r>
              <a:rPr sz="1400" spc="-67" dirty="0">
                <a:latin typeface="+mj-lt"/>
                <a:cs typeface="Verdana"/>
              </a:rPr>
              <a:t>627 </a:t>
            </a:r>
            <a:r>
              <a:rPr sz="1400" spc="-22" dirty="0">
                <a:latin typeface="+mj-lt"/>
                <a:cs typeface="Verdana"/>
              </a:rPr>
              <a:t>votes</a:t>
            </a:r>
            <a:endParaRPr sz="1400" dirty="0">
              <a:latin typeface="+mj-lt"/>
              <a:cs typeface="Verdana"/>
            </a:endParaRPr>
          </a:p>
        </p:txBody>
      </p:sp>
      <p:sp>
        <p:nvSpPr>
          <p:cNvPr id="79" name="object 37">
            <a:extLst>
              <a:ext uri="{FF2B5EF4-FFF2-40B4-BE49-F238E27FC236}">
                <a16:creationId xmlns:a16="http://schemas.microsoft.com/office/drawing/2014/main" id="{B9B6F329-E649-3634-6D03-31676451026D}"/>
              </a:ext>
            </a:extLst>
          </p:cNvPr>
          <p:cNvSpPr txBox="1"/>
          <p:nvPr/>
        </p:nvSpPr>
        <p:spPr>
          <a:xfrm>
            <a:off x="7392144" y="2613896"/>
            <a:ext cx="482585" cy="408975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algn="ctr">
              <a:spcBef>
                <a:spcPts val="64"/>
              </a:spcBef>
            </a:pPr>
            <a:r>
              <a:rPr sz="1400" spc="-67" dirty="0">
                <a:latin typeface="+mj-lt"/>
                <a:cs typeface="Verdana"/>
              </a:rPr>
              <a:t>627 </a:t>
            </a:r>
            <a:r>
              <a:rPr sz="1400" spc="-22" dirty="0">
                <a:latin typeface="+mj-lt"/>
                <a:cs typeface="Verdana"/>
              </a:rPr>
              <a:t>votes</a:t>
            </a:r>
            <a:endParaRPr sz="1400" dirty="0">
              <a:latin typeface="+mj-lt"/>
              <a:cs typeface="Verdana"/>
            </a:endParaRPr>
          </a:p>
        </p:txBody>
      </p:sp>
      <p:sp>
        <p:nvSpPr>
          <p:cNvPr id="80" name="object 38">
            <a:extLst>
              <a:ext uri="{FF2B5EF4-FFF2-40B4-BE49-F238E27FC236}">
                <a16:creationId xmlns:a16="http://schemas.microsoft.com/office/drawing/2014/main" id="{C51B08A8-B9BC-1631-01C7-0418C0882D64}"/>
              </a:ext>
            </a:extLst>
          </p:cNvPr>
          <p:cNvSpPr txBox="1"/>
          <p:nvPr/>
        </p:nvSpPr>
        <p:spPr>
          <a:xfrm>
            <a:off x="7991417" y="5074467"/>
            <a:ext cx="632858" cy="58678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8" indent="-407" algn="ctr">
              <a:lnSpc>
                <a:spcPct val="107400"/>
              </a:lnSpc>
              <a:spcBef>
                <a:spcPts val="64"/>
              </a:spcBef>
            </a:pPr>
            <a:r>
              <a:rPr sz="1200" dirty="0">
                <a:solidFill>
                  <a:srgbClr val="103843"/>
                </a:solidFill>
                <a:latin typeface="Arial"/>
                <a:cs typeface="Arial"/>
              </a:rPr>
              <a:t>High</a:t>
            </a:r>
            <a:r>
              <a:rPr sz="1200" spc="51" dirty="0">
                <a:solidFill>
                  <a:srgbClr val="103843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103843"/>
                </a:solidFill>
                <a:latin typeface="Arial"/>
                <a:cs typeface="Arial"/>
              </a:rPr>
              <a:t>Street </a:t>
            </a:r>
            <a:r>
              <a:rPr lang="en-GB" sz="1200" spc="-16" dirty="0">
                <a:solidFill>
                  <a:srgbClr val="103843"/>
                </a:solidFill>
                <a:latin typeface="Arial"/>
                <a:cs typeface="Arial"/>
              </a:rPr>
              <a:t>&amp;</a:t>
            </a:r>
            <a:r>
              <a:rPr sz="1200" spc="-16" dirty="0">
                <a:solidFill>
                  <a:srgbClr val="103843"/>
                </a:solidFill>
                <a:latin typeface="Arial"/>
                <a:cs typeface="Arial"/>
              </a:rPr>
              <a:t> </a:t>
            </a:r>
            <a:r>
              <a:rPr sz="1200" spc="-6" dirty="0">
                <a:solidFill>
                  <a:srgbClr val="103843"/>
                </a:solidFill>
                <a:latin typeface="Arial"/>
                <a:cs typeface="Arial"/>
              </a:rPr>
              <a:t>Rege</a:t>
            </a:r>
            <a:r>
              <a:rPr lang="en-GB" sz="1200" spc="-6" dirty="0">
                <a:solidFill>
                  <a:srgbClr val="103843"/>
                </a:solidFill>
                <a:latin typeface="Arial"/>
                <a:cs typeface="Arial"/>
              </a:rPr>
              <a:t>n</a:t>
            </a:r>
            <a:endParaRPr sz="1200" dirty="0">
              <a:solidFill>
                <a:srgbClr val="103843"/>
              </a:solidFill>
              <a:latin typeface="Arial"/>
              <a:cs typeface="Arial"/>
            </a:endParaRPr>
          </a:p>
        </p:txBody>
      </p:sp>
      <p:sp>
        <p:nvSpPr>
          <p:cNvPr id="81" name="object 39">
            <a:extLst>
              <a:ext uri="{FF2B5EF4-FFF2-40B4-BE49-F238E27FC236}">
                <a16:creationId xmlns:a16="http://schemas.microsoft.com/office/drawing/2014/main" id="{E47DEE7D-BE33-BED7-8089-98C5DC69D7F1}"/>
              </a:ext>
            </a:extLst>
          </p:cNvPr>
          <p:cNvSpPr txBox="1"/>
          <p:nvPr/>
        </p:nvSpPr>
        <p:spPr>
          <a:xfrm>
            <a:off x="8726388" y="3227450"/>
            <a:ext cx="483399" cy="408975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algn="ctr">
              <a:spcBef>
                <a:spcPts val="64"/>
              </a:spcBef>
            </a:pPr>
            <a:r>
              <a:rPr sz="1400" spc="-61" dirty="0">
                <a:latin typeface="+mj-lt"/>
                <a:cs typeface="Verdana"/>
              </a:rPr>
              <a:t>467</a:t>
            </a:r>
            <a:r>
              <a:rPr sz="1400" spc="-73" dirty="0">
                <a:latin typeface="+mj-lt"/>
                <a:cs typeface="Verdana"/>
              </a:rPr>
              <a:t> </a:t>
            </a:r>
            <a:r>
              <a:rPr sz="1400" spc="-26" dirty="0">
                <a:latin typeface="+mj-lt"/>
                <a:cs typeface="Verdana"/>
              </a:rPr>
              <a:t>votes</a:t>
            </a:r>
            <a:endParaRPr sz="1400" dirty="0">
              <a:latin typeface="+mj-lt"/>
              <a:cs typeface="Verdana"/>
            </a:endParaRPr>
          </a:p>
        </p:txBody>
      </p:sp>
      <p:sp>
        <p:nvSpPr>
          <p:cNvPr id="82" name="object 40">
            <a:extLst>
              <a:ext uri="{FF2B5EF4-FFF2-40B4-BE49-F238E27FC236}">
                <a16:creationId xmlns:a16="http://schemas.microsoft.com/office/drawing/2014/main" id="{E1B76446-5976-8887-89CD-43393BF6FDAF}"/>
              </a:ext>
            </a:extLst>
          </p:cNvPr>
          <p:cNvSpPr txBox="1"/>
          <p:nvPr/>
        </p:nvSpPr>
        <p:spPr>
          <a:xfrm>
            <a:off x="9402018" y="3786791"/>
            <a:ext cx="489101" cy="408975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algn="ctr">
              <a:spcBef>
                <a:spcPts val="64"/>
              </a:spcBef>
            </a:pPr>
            <a:r>
              <a:rPr sz="1400" spc="-51" dirty="0">
                <a:latin typeface="+mj-lt"/>
                <a:cs typeface="Verdana"/>
              </a:rPr>
              <a:t>325</a:t>
            </a:r>
            <a:r>
              <a:rPr sz="1400" spc="-67" dirty="0">
                <a:latin typeface="+mj-lt"/>
                <a:cs typeface="Verdana"/>
              </a:rPr>
              <a:t> </a:t>
            </a:r>
            <a:r>
              <a:rPr sz="1400" spc="-26" dirty="0">
                <a:latin typeface="+mj-lt"/>
                <a:cs typeface="Verdana"/>
              </a:rPr>
              <a:t>votes</a:t>
            </a:r>
            <a:endParaRPr sz="1400" dirty="0">
              <a:latin typeface="+mj-lt"/>
              <a:cs typeface="Verdana"/>
            </a:endParaRPr>
          </a:p>
        </p:txBody>
      </p:sp>
      <p:sp>
        <p:nvSpPr>
          <p:cNvPr id="83" name="object 41">
            <a:extLst>
              <a:ext uri="{FF2B5EF4-FFF2-40B4-BE49-F238E27FC236}">
                <a16:creationId xmlns:a16="http://schemas.microsoft.com/office/drawing/2014/main" id="{7C4F885E-077E-A60F-5C74-C89296EF0097}"/>
              </a:ext>
            </a:extLst>
          </p:cNvPr>
          <p:cNvSpPr txBox="1"/>
          <p:nvPr/>
        </p:nvSpPr>
        <p:spPr>
          <a:xfrm>
            <a:off x="10081840" y="4075818"/>
            <a:ext cx="487472" cy="408975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algn="ctr">
              <a:spcBef>
                <a:spcPts val="64"/>
              </a:spcBef>
            </a:pPr>
            <a:r>
              <a:rPr sz="1400" spc="-55" dirty="0">
                <a:latin typeface="+mj-lt"/>
                <a:cs typeface="Verdana"/>
              </a:rPr>
              <a:t>266</a:t>
            </a:r>
            <a:r>
              <a:rPr sz="1400" spc="-67" dirty="0">
                <a:latin typeface="+mj-lt"/>
                <a:cs typeface="Verdana"/>
              </a:rPr>
              <a:t> </a:t>
            </a:r>
            <a:r>
              <a:rPr sz="1400" spc="-26" dirty="0">
                <a:latin typeface="+mj-lt"/>
                <a:cs typeface="Verdana"/>
              </a:rPr>
              <a:t>votes</a:t>
            </a:r>
            <a:endParaRPr sz="1400" dirty="0">
              <a:latin typeface="+mj-lt"/>
              <a:cs typeface="Verdana"/>
            </a:endParaRPr>
          </a:p>
        </p:txBody>
      </p:sp>
      <p:sp>
        <p:nvSpPr>
          <p:cNvPr id="84" name="object 42">
            <a:extLst>
              <a:ext uri="{FF2B5EF4-FFF2-40B4-BE49-F238E27FC236}">
                <a16:creationId xmlns:a16="http://schemas.microsoft.com/office/drawing/2014/main" id="{A142EE10-B1C7-EB1C-73B0-E26D3C9E33F7}"/>
              </a:ext>
            </a:extLst>
          </p:cNvPr>
          <p:cNvSpPr txBox="1"/>
          <p:nvPr/>
        </p:nvSpPr>
        <p:spPr>
          <a:xfrm>
            <a:off x="10774687" y="4769503"/>
            <a:ext cx="440231" cy="20860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algn="ctr">
              <a:spcBef>
                <a:spcPts val="64"/>
              </a:spcBef>
            </a:pPr>
            <a:r>
              <a:rPr lang="en-GB" sz="1400" spc="-45" dirty="0">
                <a:latin typeface="+mj-lt"/>
                <a:cs typeface="Verdana"/>
              </a:rPr>
              <a:t>70</a:t>
            </a:r>
            <a:endParaRPr sz="1400" dirty="0">
              <a:latin typeface="+mj-lt"/>
              <a:cs typeface="Verdana"/>
            </a:endParaRPr>
          </a:p>
        </p:txBody>
      </p:sp>
      <p:sp>
        <p:nvSpPr>
          <p:cNvPr id="85" name="object 37">
            <a:extLst>
              <a:ext uri="{FF2B5EF4-FFF2-40B4-BE49-F238E27FC236}">
                <a16:creationId xmlns:a16="http://schemas.microsoft.com/office/drawing/2014/main" id="{B8753C84-6533-EE94-DF0A-D07567B67954}"/>
              </a:ext>
            </a:extLst>
          </p:cNvPr>
          <p:cNvSpPr txBox="1"/>
          <p:nvPr/>
        </p:nvSpPr>
        <p:spPr>
          <a:xfrm>
            <a:off x="8040216" y="2681271"/>
            <a:ext cx="482585" cy="408975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algn="ctr">
              <a:spcBef>
                <a:spcPts val="64"/>
              </a:spcBef>
            </a:pPr>
            <a:r>
              <a:rPr sz="1400" spc="-67" dirty="0">
                <a:latin typeface="+mj-lt"/>
                <a:cs typeface="Verdana"/>
              </a:rPr>
              <a:t>6</a:t>
            </a:r>
            <a:r>
              <a:rPr lang="en-GB" sz="1400" spc="-67" dirty="0">
                <a:latin typeface="+mj-lt"/>
                <a:cs typeface="Verdana"/>
              </a:rPr>
              <a:t>10</a:t>
            </a:r>
            <a:r>
              <a:rPr sz="1400" spc="-67" dirty="0">
                <a:latin typeface="+mj-lt"/>
                <a:cs typeface="Verdana"/>
              </a:rPr>
              <a:t> </a:t>
            </a:r>
            <a:r>
              <a:rPr sz="1400" spc="-22" dirty="0">
                <a:latin typeface="+mj-lt"/>
                <a:cs typeface="Verdana"/>
              </a:rPr>
              <a:t>votes</a:t>
            </a:r>
            <a:endParaRPr sz="1400" dirty="0">
              <a:latin typeface="+mj-lt"/>
              <a:cs typeface="Verdana"/>
            </a:endParaRPr>
          </a:p>
        </p:txBody>
      </p:sp>
      <p:sp>
        <p:nvSpPr>
          <p:cNvPr id="86" name="object 2">
            <a:extLst>
              <a:ext uri="{FF2B5EF4-FFF2-40B4-BE49-F238E27FC236}">
                <a16:creationId xmlns:a16="http://schemas.microsoft.com/office/drawing/2014/main" id="{6F4920BC-FA96-EC6B-FB4E-F7BE7DB9B23E}"/>
              </a:ext>
            </a:extLst>
          </p:cNvPr>
          <p:cNvSpPr txBox="1"/>
          <p:nvPr/>
        </p:nvSpPr>
        <p:spPr>
          <a:xfrm>
            <a:off x="725762" y="1196752"/>
            <a:ext cx="4120403" cy="3804135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lnSpc>
                <a:spcPct val="100000"/>
              </a:lnSpc>
              <a:spcBef>
                <a:spcPts val="0"/>
              </a:spcBef>
            </a:pPr>
            <a:r>
              <a:rPr sz="2000" b="1" spc="-6" dirty="0">
                <a:solidFill>
                  <a:srgbClr val="103843"/>
                </a:solidFill>
                <a:latin typeface="+mj-lt"/>
                <a:cs typeface="Verdana"/>
              </a:rPr>
              <a:t>Priority</a:t>
            </a:r>
            <a:r>
              <a:rPr sz="2000" b="1" spc="-151" dirty="0">
                <a:solidFill>
                  <a:srgbClr val="103843"/>
                </a:solidFill>
                <a:latin typeface="+mj-lt"/>
                <a:cs typeface="Verdana"/>
              </a:rPr>
              <a:t> </a:t>
            </a:r>
            <a:r>
              <a:rPr sz="2000" b="1" spc="-73" dirty="0">
                <a:solidFill>
                  <a:srgbClr val="103843"/>
                </a:solidFill>
                <a:latin typeface="+mj-lt"/>
                <a:cs typeface="Verdana"/>
              </a:rPr>
              <a:t>Themes</a:t>
            </a:r>
            <a:r>
              <a:rPr sz="2000" b="1" spc="-77" dirty="0">
                <a:solidFill>
                  <a:srgbClr val="103843"/>
                </a:solidFill>
                <a:latin typeface="+mj-lt"/>
                <a:cs typeface="Verdana"/>
              </a:rPr>
              <a:t> </a:t>
            </a:r>
            <a:r>
              <a:rPr sz="2000" b="1" spc="-73" dirty="0">
                <a:solidFill>
                  <a:srgbClr val="103843"/>
                </a:solidFill>
                <a:latin typeface="+mj-lt"/>
                <a:cs typeface="Verdana"/>
              </a:rPr>
              <a:t>(by</a:t>
            </a:r>
            <a:r>
              <a:rPr sz="2000" b="1" spc="-144" dirty="0">
                <a:solidFill>
                  <a:srgbClr val="103843"/>
                </a:solidFill>
                <a:latin typeface="+mj-lt"/>
                <a:cs typeface="Verdana"/>
              </a:rPr>
              <a:t> </a:t>
            </a:r>
            <a:r>
              <a:rPr lang="en-GB" sz="2000" b="1" spc="-6" dirty="0">
                <a:solidFill>
                  <a:srgbClr val="103843"/>
                </a:solidFill>
                <a:latin typeface="+mj-lt"/>
                <a:cs typeface="Verdana"/>
              </a:rPr>
              <a:t>Votes</a:t>
            </a:r>
            <a:r>
              <a:rPr sz="2000" b="1" spc="-6" dirty="0">
                <a:solidFill>
                  <a:srgbClr val="103843"/>
                </a:solidFill>
                <a:latin typeface="+mj-lt"/>
                <a:cs typeface="Verdana"/>
              </a:rPr>
              <a:t>)</a:t>
            </a:r>
            <a:endParaRPr lang="en-GB" sz="2000" b="1" spc="-6" dirty="0">
              <a:solidFill>
                <a:srgbClr val="103843"/>
              </a:solidFill>
              <a:latin typeface="+mj-lt"/>
              <a:cs typeface="Verdana"/>
            </a:endParaRPr>
          </a:p>
          <a:p>
            <a:pPr marL="8145">
              <a:lnSpc>
                <a:spcPct val="100000"/>
              </a:lnSpc>
              <a:spcBef>
                <a:spcPts val="0"/>
              </a:spcBef>
            </a:pPr>
            <a:endParaRPr sz="2000" b="1" dirty="0">
              <a:solidFill>
                <a:srgbClr val="103843"/>
              </a:solidFill>
              <a:latin typeface="+mj-lt"/>
              <a:cs typeface="Verdana"/>
            </a:endParaRPr>
          </a:p>
          <a:p>
            <a:pPr marL="363538" indent="-3032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363538" algn="l"/>
              </a:tabLst>
            </a:pPr>
            <a:r>
              <a:rPr sz="2000" spc="-26" dirty="0">
                <a:solidFill>
                  <a:srgbClr val="103843"/>
                </a:solidFill>
                <a:latin typeface="+mj-lt"/>
                <a:cs typeface="Verdana"/>
              </a:rPr>
              <a:t>Safety</a:t>
            </a:r>
            <a:r>
              <a:rPr sz="2000" spc="-109" dirty="0">
                <a:solidFill>
                  <a:srgbClr val="103843"/>
                </a:solidFill>
                <a:latin typeface="+mj-lt"/>
                <a:cs typeface="Verdana"/>
              </a:rPr>
              <a:t> </a:t>
            </a:r>
            <a:r>
              <a:rPr lang="en-GB" sz="2000" spc="-45" dirty="0">
                <a:solidFill>
                  <a:srgbClr val="103843"/>
                </a:solidFill>
                <a:latin typeface="+mj-lt"/>
                <a:cs typeface="Verdana"/>
              </a:rPr>
              <a:t>and</a:t>
            </a:r>
            <a:r>
              <a:rPr sz="2000" spc="-87" dirty="0">
                <a:solidFill>
                  <a:srgbClr val="103843"/>
                </a:solidFill>
                <a:latin typeface="+mj-lt"/>
                <a:cs typeface="Verdana"/>
              </a:rPr>
              <a:t> </a:t>
            </a:r>
            <a:r>
              <a:rPr sz="2000" spc="-29" dirty="0">
                <a:solidFill>
                  <a:srgbClr val="103843"/>
                </a:solidFill>
                <a:latin typeface="+mj-lt"/>
                <a:cs typeface="Verdana"/>
              </a:rPr>
              <a:t>Security</a:t>
            </a:r>
            <a:r>
              <a:rPr lang="en-GB" sz="2000" spc="-109" dirty="0">
                <a:solidFill>
                  <a:srgbClr val="103843"/>
                </a:solidFill>
                <a:latin typeface="+mj-lt"/>
                <a:cs typeface="Verdana"/>
              </a:rPr>
              <a:t> </a:t>
            </a:r>
            <a:r>
              <a:rPr sz="2000" spc="-106" dirty="0">
                <a:solidFill>
                  <a:srgbClr val="103843"/>
                </a:solidFill>
                <a:latin typeface="+mj-lt"/>
                <a:cs typeface="Verdana"/>
              </a:rPr>
              <a:t>(891</a:t>
            </a:r>
            <a:r>
              <a:rPr sz="2000" spc="-22" dirty="0">
                <a:solidFill>
                  <a:srgbClr val="103843"/>
                </a:solidFill>
                <a:latin typeface="+mj-lt"/>
                <a:cs typeface="Verdana"/>
              </a:rPr>
              <a:t>)</a:t>
            </a:r>
            <a:endParaRPr sz="2000" dirty="0">
              <a:solidFill>
                <a:srgbClr val="103843"/>
              </a:solidFill>
              <a:latin typeface="+mj-lt"/>
              <a:cs typeface="Verdana"/>
            </a:endParaRPr>
          </a:p>
          <a:p>
            <a:pPr marL="363538" marR="330271" indent="-3032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363538" algn="l"/>
              </a:tabLst>
            </a:pPr>
            <a:r>
              <a:rPr sz="2000" spc="-29" dirty="0">
                <a:solidFill>
                  <a:srgbClr val="103843"/>
                </a:solidFill>
                <a:latin typeface="+mj-lt"/>
                <a:cs typeface="Verdana"/>
              </a:rPr>
              <a:t>Health</a:t>
            </a:r>
            <a:r>
              <a:rPr sz="2000" spc="-64" dirty="0">
                <a:solidFill>
                  <a:srgbClr val="103843"/>
                </a:solidFill>
                <a:latin typeface="+mj-lt"/>
                <a:cs typeface="Verdana"/>
              </a:rPr>
              <a:t> </a:t>
            </a:r>
            <a:r>
              <a:rPr lang="en-GB" sz="2000" spc="-45" dirty="0">
                <a:solidFill>
                  <a:srgbClr val="103843"/>
                </a:solidFill>
                <a:latin typeface="+mj-lt"/>
                <a:cs typeface="Verdana"/>
              </a:rPr>
              <a:t>and </a:t>
            </a:r>
            <a:r>
              <a:rPr sz="2000" spc="-42" dirty="0">
                <a:solidFill>
                  <a:srgbClr val="103843"/>
                </a:solidFill>
                <a:latin typeface="+mj-lt"/>
                <a:cs typeface="Verdana"/>
              </a:rPr>
              <a:t>Wellbeing</a:t>
            </a:r>
            <a:r>
              <a:rPr sz="2000" spc="-64" dirty="0">
                <a:solidFill>
                  <a:srgbClr val="103843"/>
                </a:solidFill>
                <a:latin typeface="+mj-lt"/>
                <a:cs typeface="Verdana"/>
              </a:rPr>
              <a:t> </a:t>
            </a:r>
            <a:r>
              <a:rPr sz="2000" spc="-80" dirty="0">
                <a:solidFill>
                  <a:srgbClr val="103843"/>
                </a:solidFill>
                <a:latin typeface="+mj-lt"/>
                <a:cs typeface="Verdana"/>
              </a:rPr>
              <a:t>(627</a:t>
            </a:r>
            <a:r>
              <a:rPr sz="2000" spc="-6" dirty="0">
                <a:solidFill>
                  <a:srgbClr val="103843"/>
                </a:solidFill>
                <a:latin typeface="+mj-lt"/>
                <a:cs typeface="Verdana"/>
              </a:rPr>
              <a:t>)</a:t>
            </a:r>
            <a:endParaRPr sz="2000" dirty="0">
              <a:solidFill>
                <a:srgbClr val="103843"/>
              </a:solidFill>
              <a:latin typeface="+mj-lt"/>
              <a:cs typeface="Verdana"/>
            </a:endParaRPr>
          </a:p>
          <a:p>
            <a:pPr marL="363538" marR="94887" indent="-3032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363538" algn="l"/>
              </a:tabLst>
            </a:pPr>
            <a:r>
              <a:rPr lang="en-GB" sz="2000" spc="-45" dirty="0">
                <a:solidFill>
                  <a:srgbClr val="103843"/>
                </a:solidFill>
                <a:latin typeface="+mj-lt"/>
                <a:cs typeface="Verdana"/>
              </a:rPr>
              <a:t>Cohesion</a:t>
            </a:r>
            <a:r>
              <a:rPr sz="2000" spc="-42" dirty="0">
                <a:solidFill>
                  <a:srgbClr val="103843"/>
                </a:solidFill>
                <a:latin typeface="+mj-lt"/>
                <a:cs typeface="Verdana"/>
              </a:rPr>
              <a:t> </a:t>
            </a:r>
            <a:r>
              <a:rPr lang="en-GB" sz="2000" spc="-73" dirty="0">
                <a:solidFill>
                  <a:srgbClr val="103843"/>
                </a:solidFill>
                <a:latin typeface="+mj-lt"/>
                <a:cs typeface="Verdana"/>
              </a:rPr>
              <a:t>(627</a:t>
            </a:r>
            <a:r>
              <a:rPr lang="en-GB" sz="2000" spc="-6" dirty="0">
                <a:solidFill>
                  <a:srgbClr val="103843"/>
                </a:solidFill>
                <a:latin typeface="+mj-lt"/>
                <a:cs typeface="Verdana"/>
              </a:rPr>
              <a:t>)</a:t>
            </a:r>
            <a:endParaRPr sz="2000" dirty="0">
              <a:solidFill>
                <a:srgbClr val="103843"/>
              </a:solidFill>
              <a:latin typeface="+mj-lt"/>
              <a:cs typeface="Verdana"/>
            </a:endParaRPr>
          </a:p>
          <a:p>
            <a:pPr marL="363538" marR="85928" indent="-3032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363538" algn="l"/>
              </a:tabLst>
            </a:pPr>
            <a:r>
              <a:rPr sz="2000" spc="-55" dirty="0">
                <a:solidFill>
                  <a:srgbClr val="103843"/>
                </a:solidFill>
                <a:latin typeface="+mj-lt"/>
                <a:cs typeface="Verdana"/>
              </a:rPr>
              <a:t>High</a:t>
            </a:r>
            <a:r>
              <a:rPr sz="2000" spc="-83" dirty="0">
                <a:solidFill>
                  <a:srgbClr val="103843"/>
                </a:solidFill>
                <a:latin typeface="+mj-lt"/>
                <a:cs typeface="Verdana"/>
              </a:rPr>
              <a:t> </a:t>
            </a:r>
            <a:r>
              <a:rPr sz="2000" spc="-13" dirty="0">
                <a:solidFill>
                  <a:srgbClr val="103843"/>
                </a:solidFill>
                <a:latin typeface="+mj-lt"/>
                <a:cs typeface="Verdana"/>
              </a:rPr>
              <a:t>Street</a:t>
            </a:r>
            <a:r>
              <a:rPr sz="2000" spc="-71" dirty="0">
                <a:solidFill>
                  <a:srgbClr val="103843"/>
                </a:solidFill>
                <a:latin typeface="+mj-lt"/>
                <a:cs typeface="Verdana"/>
              </a:rPr>
              <a:t> </a:t>
            </a:r>
            <a:r>
              <a:rPr lang="en-GB" sz="2000" spc="-45" dirty="0">
                <a:solidFill>
                  <a:srgbClr val="103843"/>
                </a:solidFill>
                <a:latin typeface="+mj-lt"/>
                <a:cs typeface="Verdana"/>
              </a:rPr>
              <a:t>&amp;</a:t>
            </a:r>
            <a:r>
              <a:rPr sz="2000" spc="-71" dirty="0">
                <a:solidFill>
                  <a:srgbClr val="103843"/>
                </a:solidFill>
                <a:latin typeface="+mj-lt"/>
                <a:cs typeface="Verdana"/>
              </a:rPr>
              <a:t> </a:t>
            </a:r>
            <a:r>
              <a:rPr sz="2000" spc="-29" dirty="0">
                <a:solidFill>
                  <a:srgbClr val="103843"/>
                </a:solidFill>
                <a:latin typeface="+mj-lt"/>
                <a:cs typeface="Verdana"/>
              </a:rPr>
              <a:t>Regeneration</a:t>
            </a:r>
            <a:r>
              <a:rPr lang="en-GB" sz="2000" spc="-29" dirty="0">
                <a:solidFill>
                  <a:srgbClr val="103843"/>
                </a:solidFill>
                <a:latin typeface="+mj-lt"/>
                <a:cs typeface="Verdana"/>
              </a:rPr>
              <a:t> </a:t>
            </a:r>
            <a:r>
              <a:rPr sz="2000" spc="-109" dirty="0">
                <a:solidFill>
                  <a:srgbClr val="103843"/>
                </a:solidFill>
                <a:latin typeface="+mj-lt"/>
                <a:cs typeface="Verdana"/>
              </a:rPr>
              <a:t>(610</a:t>
            </a:r>
            <a:r>
              <a:rPr sz="2000" spc="-6" dirty="0">
                <a:solidFill>
                  <a:srgbClr val="103843"/>
                </a:solidFill>
                <a:latin typeface="+mj-lt"/>
                <a:cs typeface="Verdana"/>
              </a:rPr>
              <a:t>)</a:t>
            </a:r>
            <a:endParaRPr sz="2000" dirty="0">
              <a:solidFill>
                <a:srgbClr val="103843"/>
              </a:solidFill>
              <a:latin typeface="+mj-lt"/>
              <a:cs typeface="Verdana"/>
            </a:endParaRPr>
          </a:p>
          <a:p>
            <a:pPr marL="363538" indent="-3032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363538" algn="l"/>
              </a:tabLst>
            </a:pPr>
            <a:r>
              <a:rPr sz="2000" spc="-29" dirty="0">
                <a:solidFill>
                  <a:srgbClr val="103843"/>
                </a:solidFill>
                <a:latin typeface="+mj-lt"/>
                <a:cs typeface="Verdana"/>
              </a:rPr>
              <a:t>Transport</a:t>
            </a:r>
            <a:r>
              <a:rPr sz="2000" spc="-67" dirty="0">
                <a:solidFill>
                  <a:srgbClr val="103843"/>
                </a:solidFill>
                <a:latin typeface="+mj-lt"/>
                <a:cs typeface="Verdana"/>
              </a:rPr>
              <a:t> </a:t>
            </a:r>
            <a:r>
              <a:rPr sz="2000" spc="-93" dirty="0">
                <a:solidFill>
                  <a:srgbClr val="103843"/>
                </a:solidFill>
                <a:latin typeface="+mj-lt"/>
                <a:cs typeface="Verdana"/>
              </a:rPr>
              <a:t>(467</a:t>
            </a:r>
            <a:r>
              <a:rPr sz="2000" spc="-6" dirty="0">
                <a:solidFill>
                  <a:srgbClr val="103843"/>
                </a:solidFill>
                <a:latin typeface="+mj-lt"/>
                <a:cs typeface="Verdana"/>
              </a:rPr>
              <a:t>)</a:t>
            </a:r>
            <a:endParaRPr sz="2000" dirty="0">
              <a:solidFill>
                <a:srgbClr val="103843"/>
              </a:solidFill>
              <a:latin typeface="+mj-lt"/>
              <a:cs typeface="Verdana"/>
            </a:endParaRPr>
          </a:p>
          <a:p>
            <a:pPr marL="363538" indent="-3032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363538" algn="l"/>
              </a:tabLst>
            </a:pPr>
            <a:r>
              <a:rPr sz="2000" spc="-48" dirty="0">
                <a:solidFill>
                  <a:srgbClr val="103843"/>
                </a:solidFill>
                <a:latin typeface="+mj-lt"/>
                <a:cs typeface="Verdana"/>
              </a:rPr>
              <a:t>Housing</a:t>
            </a:r>
            <a:r>
              <a:rPr sz="2000" spc="-67" dirty="0">
                <a:solidFill>
                  <a:srgbClr val="103843"/>
                </a:solidFill>
                <a:latin typeface="+mj-lt"/>
                <a:cs typeface="Verdana"/>
              </a:rPr>
              <a:t> </a:t>
            </a:r>
            <a:r>
              <a:rPr sz="2000" spc="-73" dirty="0">
                <a:solidFill>
                  <a:srgbClr val="103843"/>
                </a:solidFill>
                <a:latin typeface="+mj-lt"/>
                <a:cs typeface="Verdana"/>
              </a:rPr>
              <a:t>(325</a:t>
            </a:r>
            <a:r>
              <a:rPr sz="2000" spc="-6" dirty="0">
                <a:solidFill>
                  <a:srgbClr val="103843"/>
                </a:solidFill>
                <a:latin typeface="+mj-lt"/>
                <a:cs typeface="Verdana"/>
              </a:rPr>
              <a:t>)</a:t>
            </a:r>
            <a:endParaRPr sz="2000" dirty="0">
              <a:solidFill>
                <a:srgbClr val="103843"/>
              </a:solidFill>
              <a:latin typeface="+mj-lt"/>
              <a:cs typeface="Verdana"/>
            </a:endParaRPr>
          </a:p>
          <a:p>
            <a:pPr marL="363538" indent="-3032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363538" algn="l"/>
              </a:tabLst>
            </a:pPr>
            <a:r>
              <a:rPr sz="2000" spc="-42" dirty="0">
                <a:solidFill>
                  <a:srgbClr val="103843"/>
                </a:solidFill>
                <a:latin typeface="+mj-lt"/>
                <a:cs typeface="Verdana"/>
              </a:rPr>
              <a:t>Work</a:t>
            </a:r>
            <a:r>
              <a:rPr sz="2000" spc="-106" dirty="0">
                <a:solidFill>
                  <a:srgbClr val="103843"/>
                </a:solidFill>
                <a:latin typeface="+mj-lt"/>
                <a:cs typeface="Verdana"/>
              </a:rPr>
              <a:t> </a:t>
            </a:r>
            <a:r>
              <a:rPr sz="2000" spc="-45" dirty="0">
                <a:solidFill>
                  <a:srgbClr val="103843"/>
                </a:solidFill>
                <a:latin typeface="+mj-lt"/>
                <a:cs typeface="Verdana"/>
              </a:rPr>
              <a:t>and</a:t>
            </a:r>
            <a:r>
              <a:rPr sz="2000" spc="-87" dirty="0">
                <a:solidFill>
                  <a:srgbClr val="103843"/>
                </a:solidFill>
                <a:latin typeface="+mj-lt"/>
                <a:cs typeface="Verdana"/>
              </a:rPr>
              <a:t> </a:t>
            </a:r>
            <a:r>
              <a:rPr lang="en-GB" sz="2000" spc="-32" dirty="0">
                <a:solidFill>
                  <a:srgbClr val="103843"/>
                </a:solidFill>
                <a:latin typeface="+mj-lt"/>
                <a:cs typeface="Verdana"/>
              </a:rPr>
              <a:t>Skills </a:t>
            </a:r>
            <a:r>
              <a:rPr sz="2000" spc="-77" dirty="0">
                <a:solidFill>
                  <a:srgbClr val="103843"/>
                </a:solidFill>
                <a:latin typeface="+mj-lt"/>
                <a:cs typeface="Verdana"/>
              </a:rPr>
              <a:t>(266</a:t>
            </a:r>
            <a:r>
              <a:rPr sz="2000" spc="-6" dirty="0">
                <a:solidFill>
                  <a:srgbClr val="103843"/>
                </a:solidFill>
                <a:latin typeface="+mj-lt"/>
                <a:cs typeface="Verdana"/>
              </a:rPr>
              <a:t>)</a:t>
            </a:r>
            <a:endParaRPr sz="2000" dirty="0">
              <a:solidFill>
                <a:srgbClr val="103843"/>
              </a:solidFill>
              <a:latin typeface="+mj-lt"/>
              <a:cs typeface="Verdana"/>
            </a:endParaRPr>
          </a:p>
          <a:p>
            <a:pPr marL="363538" marR="166561" indent="-3032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363538" algn="l"/>
              </a:tabLst>
            </a:pPr>
            <a:r>
              <a:rPr sz="2000" spc="-32" dirty="0">
                <a:solidFill>
                  <a:srgbClr val="103843"/>
                </a:solidFill>
                <a:latin typeface="+mj-lt"/>
                <a:cs typeface="Verdana"/>
              </a:rPr>
              <a:t>Education</a:t>
            </a:r>
            <a:r>
              <a:rPr sz="2000" spc="-67" dirty="0">
                <a:solidFill>
                  <a:srgbClr val="103843"/>
                </a:solidFill>
                <a:latin typeface="+mj-lt"/>
                <a:cs typeface="Verdana"/>
              </a:rPr>
              <a:t> </a:t>
            </a:r>
            <a:r>
              <a:rPr lang="en-GB" sz="2000" spc="-45" dirty="0">
                <a:solidFill>
                  <a:srgbClr val="103843"/>
                </a:solidFill>
                <a:latin typeface="+mj-lt"/>
                <a:cs typeface="Verdana"/>
              </a:rPr>
              <a:t>and</a:t>
            </a:r>
            <a:r>
              <a:rPr sz="2000" spc="-67" dirty="0">
                <a:solidFill>
                  <a:srgbClr val="103843"/>
                </a:solidFill>
                <a:latin typeface="+mj-lt"/>
                <a:cs typeface="Verdana"/>
              </a:rPr>
              <a:t> </a:t>
            </a:r>
            <a:r>
              <a:rPr sz="2000" spc="-26" dirty="0">
                <a:solidFill>
                  <a:srgbClr val="103843"/>
                </a:solidFill>
                <a:latin typeface="+mj-lt"/>
                <a:cs typeface="Verdana"/>
              </a:rPr>
              <a:t>Opportunities </a:t>
            </a:r>
            <a:r>
              <a:rPr sz="2000" spc="-67" dirty="0">
                <a:solidFill>
                  <a:srgbClr val="103843"/>
                </a:solidFill>
                <a:latin typeface="+mj-lt"/>
                <a:cs typeface="Verdana"/>
              </a:rPr>
              <a:t>(70</a:t>
            </a:r>
            <a:r>
              <a:rPr sz="2000" spc="-6" dirty="0">
                <a:solidFill>
                  <a:srgbClr val="103843"/>
                </a:solidFill>
                <a:latin typeface="+mj-lt"/>
                <a:cs typeface="Verdana"/>
              </a:rPr>
              <a:t>)</a:t>
            </a:r>
            <a:endParaRPr sz="2000" dirty="0">
              <a:solidFill>
                <a:srgbClr val="103843"/>
              </a:solidFill>
              <a:latin typeface="+mj-lt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56135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object 50">
            <a:extLst>
              <a:ext uri="{FF2B5EF4-FFF2-40B4-BE49-F238E27FC236}">
                <a16:creationId xmlns:a16="http://schemas.microsoft.com/office/drawing/2014/main" id="{5D65EC49-111C-9E8B-FD79-2F0CE2E55B01}"/>
              </a:ext>
            </a:extLst>
          </p:cNvPr>
          <p:cNvGrpSpPr/>
          <p:nvPr/>
        </p:nvGrpSpPr>
        <p:grpSpPr>
          <a:xfrm>
            <a:off x="1343672" y="1255844"/>
            <a:ext cx="2376064" cy="2664296"/>
            <a:chOff x="651179" y="1767497"/>
            <a:chExt cx="2663190" cy="3154045"/>
          </a:xfrm>
        </p:grpSpPr>
        <p:sp>
          <p:nvSpPr>
            <p:cNvPr id="53" name="object 51">
              <a:extLst>
                <a:ext uri="{FF2B5EF4-FFF2-40B4-BE49-F238E27FC236}">
                  <a16:creationId xmlns:a16="http://schemas.microsoft.com/office/drawing/2014/main" id="{3DBF1608-C659-1BE5-02D3-2613FEA38A20}"/>
                </a:ext>
              </a:extLst>
            </p:cNvPr>
            <p:cNvSpPr/>
            <p:nvPr/>
          </p:nvSpPr>
          <p:spPr>
            <a:xfrm>
              <a:off x="651179" y="1767497"/>
              <a:ext cx="2663190" cy="3154045"/>
            </a:xfrm>
            <a:prstGeom prst="rect">
              <a:avLst/>
            </a:prstGeom>
            <a:no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4" name="object 52">
              <a:extLst>
                <a:ext uri="{FF2B5EF4-FFF2-40B4-BE49-F238E27FC236}">
                  <a16:creationId xmlns:a16="http://schemas.microsoft.com/office/drawing/2014/main" id="{B4D98B92-2858-29C6-C5F0-45267BC53973}"/>
                </a:ext>
              </a:extLst>
            </p:cNvPr>
            <p:cNvPicPr/>
            <p:nvPr/>
          </p:nvPicPr>
          <p:blipFill>
            <a:blip r:embed="rId3" cstate="print">
              <a:duotone>
                <a:prstClr val="black"/>
                <a:srgbClr val="10384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60607" y="1885677"/>
              <a:ext cx="204943" cy="204939"/>
            </a:xfrm>
            <a:prstGeom prst="rect">
              <a:avLst/>
            </a:prstGeom>
          </p:spPr>
        </p:pic>
        <p:sp>
          <p:nvSpPr>
            <p:cNvPr id="55" name="object 53">
              <a:extLst>
                <a:ext uri="{FF2B5EF4-FFF2-40B4-BE49-F238E27FC236}">
                  <a16:creationId xmlns:a16="http://schemas.microsoft.com/office/drawing/2014/main" id="{075F64E6-ACF3-6069-BEBC-591A352927CD}"/>
                </a:ext>
              </a:extLst>
            </p:cNvPr>
            <p:cNvSpPr/>
            <p:nvPr/>
          </p:nvSpPr>
          <p:spPr>
            <a:xfrm>
              <a:off x="729584" y="1854613"/>
              <a:ext cx="266699" cy="266699"/>
            </a:xfrm>
            <a:prstGeom prst="rect">
              <a:avLst/>
            </a:prstGeom>
            <a:ln w="6350">
              <a:solidFill>
                <a:srgbClr val="11437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6" name="object 54">
              <a:extLst>
                <a:ext uri="{FF2B5EF4-FFF2-40B4-BE49-F238E27FC236}">
                  <a16:creationId xmlns:a16="http://schemas.microsoft.com/office/drawing/2014/main" id="{2E169721-22B2-3649-9C1F-CC8E2C86DF64}"/>
                </a:ext>
              </a:extLst>
            </p:cNvPr>
            <p:cNvPicPr/>
            <p:nvPr/>
          </p:nvPicPr>
          <p:blipFill>
            <a:blip r:embed="rId4" cstate="print">
              <a:duotone>
                <a:prstClr val="black"/>
                <a:srgbClr val="10384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21402" y="1854972"/>
              <a:ext cx="221508" cy="174175"/>
            </a:xfrm>
            <a:prstGeom prst="rect">
              <a:avLst/>
            </a:prstGeom>
          </p:spPr>
        </p:pic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6A182933-416D-ADB6-AFDC-3B67B556516C}"/>
              </a:ext>
            </a:extLst>
          </p:cNvPr>
          <p:cNvSpPr/>
          <p:nvPr/>
        </p:nvSpPr>
        <p:spPr bwMode="auto">
          <a:xfrm>
            <a:off x="1271464" y="3501248"/>
            <a:ext cx="1800000" cy="1980000"/>
          </a:xfrm>
          <a:prstGeom prst="rect">
            <a:avLst/>
          </a:prstGeom>
          <a:noFill/>
          <a:ln w="9525" cap="flat" cmpd="sng" algn="ctr">
            <a:solidFill>
              <a:srgbClr val="1038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DBDE392-F98D-3EA6-9A8F-95A6E1742E4D}"/>
              </a:ext>
            </a:extLst>
          </p:cNvPr>
          <p:cNvSpPr/>
          <p:nvPr/>
        </p:nvSpPr>
        <p:spPr bwMode="auto">
          <a:xfrm>
            <a:off x="1271464" y="1210496"/>
            <a:ext cx="1800000" cy="1980000"/>
          </a:xfrm>
          <a:prstGeom prst="rect">
            <a:avLst/>
          </a:prstGeom>
          <a:noFill/>
          <a:ln w="9525" cap="flat" cmpd="sng" algn="ctr">
            <a:solidFill>
              <a:srgbClr val="1038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072921D-F586-38D3-A415-F840C1B06CBA}"/>
              </a:ext>
            </a:extLst>
          </p:cNvPr>
          <p:cNvSpPr/>
          <p:nvPr/>
        </p:nvSpPr>
        <p:spPr bwMode="auto">
          <a:xfrm>
            <a:off x="3215480" y="3501248"/>
            <a:ext cx="1800000" cy="1980000"/>
          </a:xfrm>
          <a:prstGeom prst="rect">
            <a:avLst/>
          </a:prstGeom>
          <a:noFill/>
          <a:ln w="9525" cap="flat" cmpd="sng" algn="ctr">
            <a:solidFill>
              <a:srgbClr val="1038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951F860-91B3-EE12-FB88-4AD62199BFDB}"/>
              </a:ext>
            </a:extLst>
          </p:cNvPr>
          <p:cNvSpPr/>
          <p:nvPr/>
        </p:nvSpPr>
        <p:spPr bwMode="auto">
          <a:xfrm>
            <a:off x="3215480" y="1210496"/>
            <a:ext cx="1800000" cy="1980000"/>
          </a:xfrm>
          <a:prstGeom prst="rect">
            <a:avLst/>
          </a:prstGeom>
          <a:noFill/>
          <a:ln w="9525" cap="flat" cmpd="sng" algn="ctr">
            <a:solidFill>
              <a:srgbClr val="1038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3334DCD-E412-AF40-5DA6-F7E23BAA2026}"/>
              </a:ext>
            </a:extLst>
          </p:cNvPr>
          <p:cNvSpPr/>
          <p:nvPr/>
        </p:nvSpPr>
        <p:spPr bwMode="auto">
          <a:xfrm>
            <a:off x="5171452" y="3501248"/>
            <a:ext cx="1800000" cy="1980000"/>
          </a:xfrm>
          <a:prstGeom prst="rect">
            <a:avLst/>
          </a:prstGeom>
          <a:noFill/>
          <a:ln w="9525" cap="flat" cmpd="sng" algn="ctr">
            <a:solidFill>
              <a:srgbClr val="1038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F814540-B0A4-BD14-1665-412CA2C17658}"/>
              </a:ext>
            </a:extLst>
          </p:cNvPr>
          <p:cNvSpPr/>
          <p:nvPr/>
        </p:nvSpPr>
        <p:spPr bwMode="auto">
          <a:xfrm>
            <a:off x="5171452" y="1210496"/>
            <a:ext cx="1800000" cy="1980000"/>
          </a:xfrm>
          <a:prstGeom prst="rect">
            <a:avLst/>
          </a:prstGeom>
          <a:noFill/>
          <a:ln w="9525" cap="flat" cmpd="sng" algn="ctr">
            <a:solidFill>
              <a:srgbClr val="1038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AFA283C-C0B5-E3CF-7BB7-BAD60F3A33C0}"/>
              </a:ext>
            </a:extLst>
          </p:cNvPr>
          <p:cNvSpPr/>
          <p:nvPr/>
        </p:nvSpPr>
        <p:spPr bwMode="auto">
          <a:xfrm>
            <a:off x="7115468" y="3501248"/>
            <a:ext cx="1800000" cy="1980000"/>
          </a:xfrm>
          <a:prstGeom prst="rect">
            <a:avLst/>
          </a:prstGeom>
          <a:noFill/>
          <a:ln w="9525" cap="flat" cmpd="sng" algn="ctr">
            <a:solidFill>
              <a:srgbClr val="1038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9BCA6D5-16BA-EECF-D7ED-F12BCF64A3B4}"/>
              </a:ext>
            </a:extLst>
          </p:cNvPr>
          <p:cNvSpPr/>
          <p:nvPr/>
        </p:nvSpPr>
        <p:spPr bwMode="auto">
          <a:xfrm>
            <a:off x="7115468" y="1210496"/>
            <a:ext cx="1800000" cy="1980000"/>
          </a:xfrm>
          <a:prstGeom prst="rect">
            <a:avLst/>
          </a:prstGeom>
          <a:noFill/>
          <a:ln w="9525" cap="flat" cmpd="sng" algn="ctr">
            <a:solidFill>
              <a:srgbClr val="1038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18EA7FA-102E-13A8-2345-7DFA88FF2F3F}"/>
              </a:ext>
            </a:extLst>
          </p:cNvPr>
          <p:cNvSpPr/>
          <p:nvPr/>
        </p:nvSpPr>
        <p:spPr bwMode="auto">
          <a:xfrm>
            <a:off x="9059484" y="3501248"/>
            <a:ext cx="1800000" cy="1980000"/>
          </a:xfrm>
          <a:prstGeom prst="rect">
            <a:avLst/>
          </a:prstGeom>
          <a:noFill/>
          <a:ln w="9525" cap="flat" cmpd="sng" algn="ctr">
            <a:solidFill>
              <a:srgbClr val="1038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EF85A88-44FB-50F1-6A03-488ABE35A9AD}"/>
              </a:ext>
            </a:extLst>
          </p:cNvPr>
          <p:cNvSpPr/>
          <p:nvPr/>
        </p:nvSpPr>
        <p:spPr bwMode="auto">
          <a:xfrm>
            <a:off x="9059484" y="1210496"/>
            <a:ext cx="1800000" cy="1980000"/>
          </a:xfrm>
          <a:prstGeom prst="rect">
            <a:avLst/>
          </a:prstGeom>
          <a:noFill/>
          <a:ln w="9525" cap="flat" cmpd="sng" algn="ctr">
            <a:solidFill>
              <a:srgbClr val="1038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565858D-E86B-8F52-7A57-32A33F34AF4C}"/>
              </a:ext>
            </a:extLst>
          </p:cNvPr>
          <p:cNvSpPr txBox="1"/>
          <p:nvPr/>
        </p:nvSpPr>
        <p:spPr>
          <a:xfrm>
            <a:off x="1283620" y="1802073"/>
            <a:ext cx="1788044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03843"/>
                </a:solidFill>
              </a:rPr>
              <a:t>Tackle Crime, Drugs and Anti-Social Behaviour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29F1199-1784-C9CD-E936-E6FF2D324571}"/>
              </a:ext>
            </a:extLst>
          </p:cNvPr>
          <p:cNvSpPr txBox="1"/>
          <p:nvPr/>
        </p:nvSpPr>
        <p:spPr>
          <a:xfrm>
            <a:off x="3227236" y="1802073"/>
            <a:ext cx="1788044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03843"/>
                </a:solidFill>
              </a:rPr>
              <a:t>Clean Up the Town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1D69BA2-7F6B-3231-5D81-3618283097F7}"/>
              </a:ext>
            </a:extLst>
          </p:cNvPr>
          <p:cNvSpPr txBox="1"/>
          <p:nvPr/>
        </p:nvSpPr>
        <p:spPr>
          <a:xfrm>
            <a:off x="5185352" y="1802073"/>
            <a:ext cx="1788044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03843"/>
                </a:solidFill>
              </a:rPr>
              <a:t>Revive Community Spirit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8BD669D-D00F-6983-4A07-9F2AB7BBE6CF}"/>
              </a:ext>
            </a:extLst>
          </p:cNvPr>
          <p:cNvSpPr txBox="1"/>
          <p:nvPr/>
        </p:nvSpPr>
        <p:spPr>
          <a:xfrm>
            <a:off x="7128968" y="1802073"/>
            <a:ext cx="1788044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03843"/>
                </a:solidFill>
              </a:rPr>
              <a:t>Regenerate the Town Centre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B300162-8193-2AB2-6D7B-13371EAE9058}"/>
              </a:ext>
            </a:extLst>
          </p:cNvPr>
          <p:cNvSpPr txBox="1"/>
          <p:nvPr/>
        </p:nvSpPr>
        <p:spPr>
          <a:xfrm>
            <a:off x="9061028" y="1798216"/>
            <a:ext cx="1788044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03843"/>
                </a:solidFill>
              </a:rPr>
              <a:t>Create Jobs and Opportunities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1713351-6EAA-2DE9-C47A-7D807A7B7EBD}"/>
              </a:ext>
            </a:extLst>
          </p:cNvPr>
          <p:cNvSpPr txBox="1"/>
          <p:nvPr/>
        </p:nvSpPr>
        <p:spPr>
          <a:xfrm>
            <a:off x="1284164" y="4152937"/>
            <a:ext cx="1788044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03843"/>
                </a:solidFill>
              </a:rPr>
              <a:t>Transport and Infrastructure Upgrades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68798FC-EBA2-29FA-90CF-F8EBDDE3B2D8}"/>
              </a:ext>
            </a:extLst>
          </p:cNvPr>
          <p:cNvSpPr txBox="1"/>
          <p:nvPr/>
        </p:nvSpPr>
        <p:spPr>
          <a:xfrm>
            <a:off x="3227780" y="4152937"/>
            <a:ext cx="1788044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03843"/>
                </a:solidFill>
              </a:rPr>
              <a:t>Better Health and Housing Services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9C44FF3-D580-83B7-ADAE-A723BA109B82}"/>
              </a:ext>
            </a:extLst>
          </p:cNvPr>
          <p:cNvSpPr txBox="1"/>
          <p:nvPr/>
        </p:nvSpPr>
        <p:spPr>
          <a:xfrm>
            <a:off x="5185896" y="4152937"/>
            <a:ext cx="1788044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03843"/>
                </a:solidFill>
              </a:rPr>
              <a:t>Improve Parks and Seafront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6C1A753-5FD1-9969-AB78-D6B83179EB28}"/>
              </a:ext>
            </a:extLst>
          </p:cNvPr>
          <p:cNvSpPr txBox="1"/>
          <p:nvPr/>
        </p:nvSpPr>
        <p:spPr>
          <a:xfrm>
            <a:off x="7129512" y="4152937"/>
            <a:ext cx="1788044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03843"/>
                </a:solidFill>
              </a:rPr>
              <a:t>Support Vulnerable Groups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A061BF0-5027-C6E2-A89D-A54BF74C4C80}"/>
              </a:ext>
            </a:extLst>
          </p:cNvPr>
          <p:cNvSpPr txBox="1"/>
          <p:nvPr/>
        </p:nvSpPr>
        <p:spPr>
          <a:xfrm>
            <a:off x="9061572" y="4149080"/>
            <a:ext cx="1788044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03843"/>
                </a:solidFill>
              </a:rPr>
              <a:t>Boost Local Pride and Tourism</a:t>
            </a:r>
          </a:p>
        </p:txBody>
      </p:sp>
      <p:grpSp>
        <p:nvGrpSpPr>
          <p:cNvPr id="93" name="object 50">
            <a:extLst>
              <a:ext uri="{FF2B5EF4-FFF2-40B4-BE49-F238E27FC236}">
                <a16:creationId xmlns:a16="http://schemas.microsoft.com/office/drawing/2014/main" id="{9A825A76-9B6D-727D-352D-C82A5F756A9A}"/>
              </a:ext>
            </a:extLst>
          </p:cNvPr>
          <p:cNvGrpSpPr/>
          <p:nvPr/>
        </p:nvGrpSpPr>
        <p:grpSpPr>
          <a:xfrm>
            <a:off x="3287888" y="1255844"/>
            <a:ext cx="2376064" cy="2664296"/>
            <a:chOff x="651179" y="1767497"/>
            <a:chExt cx="2663190" cy="3154045"/>
          </a:xfrm>
        </p:grpSpPr>
        <p:sp>
          <p:nvSpPr>
            <p:cNvPr id="94" name="object 51">
              <a:extLst>
                <a:ext uri="{FF2B5EF4-FFF2-40B4-BE49-F238E27FC236}">
                  <a16:creationId xmlns:a16="http://schemas.microsoft.com/office/drawing/2014/main" id="{D9D8BF63-56A9-1A10-5D56-F1CEE47491A6}"/>
                </a:ext>
              </a:extLst>
            </p:cNvPr>
            <p:cNvSpPr/>
            <p:nvPr/>
          </p:nvSpPr>
          <p:spPr>
            <a:xfrm>
              <a:off x="651179" y="1767497"/>
              <a:ext cx="2663190" cy="3154045"/>
            </a:xfrm>
            <a:prstGeom prst="rect">
              <a:avLst/>
            </a:prstGeom>
            <a:no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5" name="object 52">
              <a:extLst>
                <a:ext uri="{FF2B5EF4-FFF2-40B4-BE49-F238E27FC236}">
                  <a16:creationId xmlns:a16="http://schemas.microsoft.com/office/drawing/2014/main" id="{404A0D48-9FB6-DCE1-5517-BD10FCB88B82}"/>
                </a:ext>
              </a:extLst>
            </p:cNvPr>
            <p:cNvPicPr/>
            <p:nvPr/>
          </p:nvPicPr>
          <p:blipFill>
            <a:blip r:embed="rId3" cstate="print">
              <a:duotone>
                <a:prstClr val="black"/>
                <a:srgbClr val="10384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60607" y="1885677"/>
              <a:ext cx="204943" cy="204939"/>
            </a:xfrm>
            <a:prstGeom prst="rect">
              <a:avLst/>
            </a:prstGeom>
          </p:spPr>
        </p:pic>
        <p:sp>
          <p:nvSpPr>
            <p:cNvPr id="96" name="object 53">
              <a:extLst>
                <a:ext uri="{FF2B5EF4-FFF2-40B4-BE49-F238E27FC236}">
                  <a16:creationId xmlns:a16="http://schemas.microsoft.com/office/drawing/2014/main" id="{C547D97D-8AD6-4B54-B7E0-34AFD6B64CD5}"/>
                </a:ext>
              </a:extLst>
            </p:cNvPr>
            <p:cNvSpPr/>
            <p:nvPr/>
          </p:nvSpPr>
          <p:spPr>
            <a:xfrm>
              <a:off x="729584" y="1854613"/>
              <a:ext cx="266699" cy="266699"/>
            </a:xfrm>
            <a:prstGeom prst="rect">
              <a:avLst/>
            </a:prstGeom>
            <a:ln w="6350">
              <a:solidFill>
                <a:srgbClr val="11437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7" name="object 54">
              <a:extLst>
                <a:ext uri="{FF2B5EF4-FFF2-40B4-BE49-F238E27FC236}">
                  <a16:creationId xmlns:a16="http://schemas.microsoft.com/office/drawing/2014/main" id="{23EE8AC5-73D5-5F42-78E8-046CD4BA1BEE}"/>
                </a:ext>
              </a:extLst>
            </p:cNvPr>
            <p:cNvPicPr/>
            <p:nvPr/>
          </p:nvPicPr>
          <p:blipFill>
            <a:blip r:embed="rId4" cstate="print">
              <a:duotone>
                <a:prstClr val="black"/>
                <a:srgbClr val="10384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21402" y="1854972"/>
              <a:ext cx="221508" cy="174175"/>
            </a:xfrm>
            <a:prstGeom prst="rect">
              <a:avLst/>
            </a:prstGeom>
          </p:spPr>
        </p:pic>
      </p:grpSp>
      <p:grpSp>
        <p:nvGrpSpPr>
          <p:cNvPr id="98" name="object 50">
            <a:extLst>
              <a:ext uri="{FF2B5EF4-FFF2-40B4-BE49-F238E27FC236}">
                <a16:creationId xmlns:a16="http://schemas.microsoft.com/office/drawing/2014/main" id="{A065204D-F84C-E1F0-9E8C-B10E02A91E21}"/>
              </a:ext>
            </a:extLst>
          </p:cNvPr>
          <p:cNvGrpSpPr/>
          <p:nvPr/>
        </p:nvGrpSpPr>
        <p:grpSpPr>
          <a:xfrm>
            <a:off x="5231904" y="1268760"/>
            <a:ext cx="2376064" cy="2664296"/>
            <a:chOff x="651179" y="1767497"/>
            <a:chExt cx="2663190" cy="3154045"/>
          </a:xfrm>
        </p:grpSpPr>
        <p:sp>
          <p:nvSpPr>
            <p:cNvPr id="99" name="object 51">
              <a:extLst>
                <a:ext uri="{FF2B5EF4-FFF2-40B4-BE49-F238E27FC236}">
                  <a16:creationId xmlns:a16="http://schemas.microsoft.com/office/drawing/2014/main" id="{101C2C21-1E19-4271-28B0-83CE4F5F2907}"/>
                </a:ext>
              </a:extLst>
            </p:cNvPr>
            <p:cNvSpPr/>
            <p:nvPr/>
          </p:nvSpPr>
          <p:spPr>
            <a:xfrm>
              <a:off x="651179" y="1767497"/>
              <a:ext cx="2663190" cy="3154045"/>
            </a:xfrm>
            <a:prstGeom prst="rect">
              <a:avLst/>
            </a:prstGeom>
            <a:no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0" name="object 52">
              <a:extLst>
                <a:ext uri="{FF2B5EF4-FFF2-40B4-BE49-F238E27FC236}">
                  <a16:creationId xmlns:a16="http://schemas.microsoft.com/office/drawing/2014/main" id="{2491D80A-8AB6-1539-8412-79F6D92955CD}"/>
                </a:ext>
              </a:extLst>
            </p:cNvPr>
            <p:cNvPicPr/>
            <p:nvPr/>
          </p:nvPicPr>
          <p:blipFill>
            <a:blip r:embed="rId3" cstate="print">
              <a:duotone>
                <a:prstClr val="black"/>
                <a:srgbClr val="10384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60607" y="1885677"/>
              <a:ext cx="204943" cy="204939"/>
            </a:xfrm>
            <a:prstGeom prst="rect">
              <a:avLst/>
            </a:prstGeom>
          </p:spPr>
        </p:pic>
        <p:sp>
          <p:nvSpPr>
            <p:cNvPr id="101" name="object 53">
              <a:extLst>
                <a:ext uri="{FF2B5EF4-FFF2-40B4-BE49-F238E27FC236}">
                  <a16:creationId xmlns:a16="http://schemas.microsoft.com/office/drawing/2014/main" id="{79F65B65-FC20-E69E-43BE-DFCC0F591DCF}"/>
                </a:ext>
              </a:extLst>
            </p:cNvPr>
            <p:cNvSpPr/>
            <p:nvPr/>
          </p:nvSpPr>
          <p:spPr>
            <a:xfrm>
              <a:off x="729584" y="1854613"/>
              <a:ext cx="266699" cy="266699"/>
            </a:xfrm>
            <a:prstGeom prst="rect">
              <a:avLst/>
            </a:prstGeom>
            <a:ln w="6350">
              <a:solidFill>
                <a:srgbClr val="11437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2" name="object 54">
              <a:extLst>
                <a:ext uri="{FF2B5EF4-FFF2-40B4-BE49-F238E27FC236}">
                  <a16:creationId xmlns:a16="http://schemas.microsoft.com/office/drawing/2014/main" id="{9B6BEAAD-872B-DDAC-340F-F762FE3103ED}"/>
                </a:ext>
              </a:extLst>
            </p:cNvPr>
            <p:cNvPicPr/>
            <p:nvPr/>
          </p:nvPicPr>
          <p:blipFill>
            <a:blip r:embed="rId4" cstate="print">
              <a:duotone>
                <a:prstClr val="black"/>
                <a:srgbClr val="10384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21402" y="1854972"/>
              <a:ext cx="221508" cy="174175"/>
            </a:xfrm>
            <a:prstGeom prst="rect">
              <a:avLst/>
            </a:prstGeom>
          </p:spPr>
        </p:pic>
      </p:grpSp>
      <p:grpSp>
        <p:nvGrpSpPr>
          <p:cNvPr id="103" name="object 50">
            <a:extLst>
              <a:ext uri="{FF2B5EF4-FFF2-40B4-BE49-F238E27FC236}">
                <a16:creationId xmlns:a16="http://schemas.microsoft.com/office/drawing/2014/main" id="{EA0C5678-6EDD-A76A-CD0A-C063CA81CB25}"/>
              </a:ext>
            </a:extLst>
          </p:cNvPr>
          <p:cNvGrpSpPr/>
          <p:nvPr/>
        </p:nvGrpSpPr>
        <p:grpSpPr>
          <a:xfrm>
            <a:off x="7176320" y="1268760"/>
            <a:ext cx="2376064" cy="2664296"/>
            <a:chOff x="651179" y="1767497"/>
            <a:chExt cx="2663190" cy="3154045"/>
          </a:xfrm>
        </p:grpSpPr>
        <p:sp>
          <p:nvSpPr>
            <p:cNvPr id="104" name="object 51">
              <a:extLst>
                <a:ext uri="{FF2B5EF4-FFF2-40B4-BE49-F238E27FC236}">
                  <a16:creationId xmlns:a16="http://schemas.microsoft.com/office/drawing/2014/main" id="{16F2A6DA-3980-91D6-278C-F935DFCF8F80}"/>
                </a:ext>
              </a:extLst>
            </p:cNvPr>
            <p:cNvSpPr/>
            <p:nvPr/>
          </p:nvSpPr>
          <p:spPr>
            <a:xfrm>
              <a:off x="651179" y="1767497"/>
              <a:ext cx="2663190" cy="3154045"/>
            </a:xfrm>
            <a:prstGeom prst="rect">
              <a:avLst/>
            </a:prstGeom>
            <a:no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5" name="object 52">
              <a:extLst>
                <a:ext uri="{FF2B5EF4-FFF2-40B4-BE49-F238E27FC236}">
                  <a16:creationId xmlns:a16="http://schemas.microsoft.com/office/drawing/2014/main" id="{1118128F-697D-E1C9-1A05-DA259D78BE4E}"/>
                </a:ext>
              </a:extLst>
            </p:cNvPr>
            <p:cNvPicPr/>
            <p:nvPr/>
          </p:nvPicPr>
          <p:blipFill>
            <a:blip r:embed="rId3" cstate="print">
              <a:duotone>
                <a:prstClr val="black"/>
                <a:srgbClr val="10384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60607" y="1885677"/>
              <a:ext cx="204943" cy="204939"/>
            </a:xfrm>
            <a:prstGeom prst="rect">
              <a:avLst/>
            </a:prstGeom>
          </p:spPr>
        </p:pic>
        <p:sp>
          <p:nvSpPr>
            <p:cNvPr id="106" name="object 53">
              <a:extLst>
                <a:ext uri="{FF2B5EF4-FFF2-40B4-BE49-F238E27FC236}">
                  <a16:creationId xmlns:a16="http://schemas.microsoft.com/office/drawing/2014/main" id="{315E491D-49E9-F213-0D05-2DD6C0ED52BE}"/>
                </a:ext>
              </a:extLst>
            </p:cNvPr>
            <p:cNvSpPr/>
            <p:nvPr/>
          </p:nvSpPr>
          <p:spPr>
            <a:xfrm>
              <a:off x="729584" y="1854613"/>
              <a:ext cx="266699" cy="266699"/>
            </a:xfrm>
            <a:prstGeom prst="rect">
              <a:avLst/>
            </a:prstGeom>
            <a:ln w="6350">
              <a:solidFill>
                <a:srgbClr val="11437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7" name="object 54">
              <a:extLst>
                <a:ext uri="{FF2B5EF4-FFF2-40B4-BE49-F238E27FC236}">
                  <a16:creationId xmlns:a16="http://schemas.microsoft.com/office/drawing/2014/main" id="{029BEE0C-B8DF-DE4E-B5EB-B5CA5FB06FFF}"/>
                </a:ext>
              </a:extLst>
            </p:cNvPr>
            <p:cNvPicPr/>
            <p:nvPr/>
          </p:nvPicPr>
          <p:blipFill>
            <a:blip r:embed="rId4" cstate="print">
              <a:duotone>
                <a:prstClr val="black"/>
                <a:srgbClr val="10384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21402" y="1854972"/>
              <a:ext cx="221508" cy="174175"/>
            </a:xfrm>
            <a:prstGeom prst="rect">
              <a:avLst/>
            </a:prstGeom>
          </p:spPr>
        </p:pic>
      </p:grpSp>
      <p:grpSp>
        <p:nvGrpSpPr>
          <p:cNvPr id="108" name="object 50">
            <a:extLst>
              <a:ext uri="{FF2B5EF4-FFF2-40B4-BE49-F238E27FC236}">
                <a16:creationId xmlns:a16="http://schemas.microsoft.com/office/drawing/2014/main" id="{965C6A04-8265-1D0C-51A7-5430182F5103}"/>
              </a:ext>
            </a:extLst>
          </p:cNvPr>
          <p:cNvGrpSpPr/>
          <p:nvPr/>
        </p:nvGrpSpPr>
        <p:grpSpPr>
          <a:xfrm>
            <a:off x="9120536" y="1268760"/>
            <a:ext cx="2376064" cy="2664296"/>
            <a:chOff x="651179" y="1767497"/>
            <a:chExt cx="2663190" cy="3154045"/>
          </a:xfrm>
        </p:grpSpPr>
        <p:sp>
          <p:nvSpPr>
            <p:cNvPr id="109" name="object 51">
              <a:extLst>
                <a:ext uri="{FF2B5EF4-FFF2-40B4-BE49-F238E27FC236}">
                  <a16:creationId xmlns:a16="http://schemas.microsoft.com/office/drawing/2014/main" id="{5316BDEA-287C-12BE-000E-577CB3A6999D}"/>
                </a:ext>
              </a:extLst>
            </p:cNvPr>
            <p:cNvSpPr/>
            <p:nvPr/>
          </p:nvSpPr>
          <p:spPr>
            <a:xfrm>
              <a:off x="651179" y="1767497"/>
              <a:ext cx="2663190" cy="3154045"/>
            </a:xfrm>
            <a:prstGeom prst="rect">
              <a:avLst/>
            </a:prstGeom>
            <a:no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0" name="object 52">
              <a:extLst>
                <a:ext uri="{FF2B5EF4-FFF2-40B4-BE49-F238E27FC236}">
                  <a16:creationId xmlns:a16="http://schemas.microsoft.com/office/drawing/2014/main" id="{6587A9E5-5882-EF0B-D565-C112E79AE90A}"/>
                </a:ext>
              </a:extLst>
            </p:cNvPr>
            <p:cNvPicPr/>
            <p:nvPr/>
          </p:nvPicPr>
          <p:blipFill>
            <a:blip r:embed="rId3" cstate="print">
              <a:duotone>
                <a:prstClr val="black"/>
                <a:srgbClr val="10384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60607" y="1885677"/>
              <a:ext cx="204943" cy="204939"/>
            </a:xfrm>
            <a:prstGeom prst="rect">
              <a:avLst/>
            </a:prstGeom>
          </p:spPr>
        </p:pic>
        <p:sp>
          <p:nvSpPr>
            <p:cNvPr id="111" name="object 53">
              <a:extLst>
                <a:ext uri="{FF2B5EF4-FFF2-40B4-BE49-F238E27FC236}">
                  <a16:creationId xmlns:a16="http://schemas.microsoft.com/office/drawing/2014/main" id="{3BADA69E-600F-F19C-12E6-132A3DE7E374}"/>
                </a:ext>
              </a:extLst>
            </p:cNvPr>
            <p:cNvSpPr/>
            <p:nvPr/>
          </p:nvSpPr>
          <p:spPr>
            <a:xfrm>
              <a:off x="729584" y="1854613"/>
              <a:ext cx="266699" cy="266699"/>
            </a:xfrm>
            <a:prstGeom prst="rect">
              <a:avLst/>
            </a:prstGeom>
            <a:ln w="6350">
              <a:solidFill>
                <a:srgbClr val="11437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2" name="object 54">
              <a:extLst>
                <a:ext uri="{FF2B5EF4-FFF2-40B4-BE49-F238E27FC236}">
                  <a16:creationId xmlns:a16="http://schemas.microsoft.com/office/drawing/2014/main" id="{E7E58DC4-0BEC-0527-5282-9786A404AE11}"/>
                </a:ext>
              </a:extLst>
            </p:cNvPr>
            <p:cNvPicPr/>
            <p:nvPr/>
          </p:nvPicPr>
          <p:blipFill>
            <a:blip r:embed="rId4" cstate="print">
              <a:duotone>
                <a:prstClr val="black"/>
                <a:srgbClr val="10384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21402" y="1854972"/>
              <a:ext cx="221508" cy="174175"/>
            </a:xfrm>
            <a:prstGeom prst="rect">
              <a:avLst/>
            </a:prstGeom>
          </p:spPr>
        </p:pic>
      </p:grpSp>
      <p:grpSp>
        <p:nvGrpSpPr>
          <p:cNvPr id="113" name="object 50">
            <a:extLst>
              <a:ext uri="{FF2B5EF4-FFF2-40B4-BE49-F238E27FC236}">
                <a16:creationId xmlns:a16="http://schemas.microsoft.com/office/drawing/2014/main" id="{ADC78E57-0C45-7A76-80EE-8B61BC22D4F8}"/>
              </a:ext>
            </a:extLst>
          </p:cNvPr>
          <p:cNvGrpSpPr/>
          <p:nvPr/>
        </p:nvGrpSpPr>
        <p:grpSpPr>
          <a:xfrm>
            <a:off x="1343672" y="3573016"/>
            <a:ext cx="2376064" cy="2664296"/>
            <a:chOff x="651179" y="1767497"/>
            <a:chExt cx="2663190" cy="3154045"/>
          </a:xfrm>
        </p:grpSpPr>
        <p:sp>
          <p:nvSpPr>
            <p:cNvPr id="114" name="object 51">
              <a:extLst>
                <a:ext uri="{FF2B5EF4-FFF2-40B4-BE49-F238E27FC236}">
                  <a16:creationId xmlns:a16="http://schemas.microsoft.com/office/drawing/2014/main" id="{B11B38B8-FA75-6E49-A2D9-DE097420F97E}"/>
                </a:ext>
              </a:extLst>
            </p:cNvPr>
            <p:cNvSpPr/>
            <p:nvPr/>
          </p:nvSpPr>
          <p:spPr>
            <a:xfrm>
              <a:off x="651179" y="1767497"/>
              <a:ext cx="2663190" cy="3154045"/>
            </a:xfrm>
            <a:prstGeom prst="rect">
              <a:avLst/>
            </a:prstGeom>
            <a:no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5" name="object 52">
              <a:extLst>
                <a:ext uri="{FF2B5EF4-FFF2-40B4-BE49-F238E27FC236}">
                  <a16:creationId xmlns:a16="http://schemas.microsoft.com/office/drawing/2014/main" id="{E68F58F9-FF4F-696F-D63B-1A564C95BC95}"/>
                </a:ext>
              </a:extLst>
            </p:cNvPr>
            <p:cNvPicPr/>
            <p:nvPr/>
          </p:nvPicPr>
          <p:blipFill>
            <a:blip r:embed="rId3" cstate="print">
              <a:duotone>
                <a:prstClr val="black"/>
                <a:srgbClr val="10384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60607" y="1885677"/>
              <a:ext cx="204943" cy="204939"/>
            </a:xfrm>
            <a:prstGeom prst="rect">
              <a:avLst/>
            </a:prstGeom>
          </p:spPr>
        </p:pic>
        <p:sp>
          <p:nvSpPr>
            <p:cNvPr id="116" name="object 53">
              <a:extLst>
                <a:ext uri="{FF2B5EF4-FFF2-40B4-BE49-F238E27FC236}">
                  <a16:creationId xmlns:a16="http://schemas.microsoft.com/office/drawing/2014/main" id="{93B81FD9-C37C-1AFD-3507-CECC467DD9AA}"/>
                </a:ext>
              </a:extLst>
            </p:cNvPr>
            <p:cNvSpPr/>
            <p:nvPr/>
          </p:nvSpPr>
          <p:spPr>
            <a:xfrm>
              <a:off x="729584" y="1854613"/>
              <a:ext cx="266699" cy="266699"/>
            </a:xfrm>
            <a:prstGeom prst="rect">
              <a:avLst/>
            </a:prstGeom>
            <a:ln w="6350">
              <a:solidFill>
                <a:srgbClr val="11437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7" name="object 54">
              <a:extLst>
                <a:ext uri="{FF2B5EF4-FFF2-40B4-BE49-F238E27FC236}">
                  <a16:creationId xmlns:a16="http://schemas.microsoft.com/office/drawing/2014/main" id="{200FA3DF-C501-D88C-03EA-665BD5B67F98}"/>
                </a:ext>
              </a:extLst>
            </p:cNvPr>
            <p:cNvPicPr/>
            <p:nvPr/>
          </p:nvPicPr>
          <p:blipFill>
            <a:blip r:embed="rId4" cstate="print">
              <a:duotone>
                <a:prstClr val="black"/>
                <a:srgbClr val="10384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21402" y="1854972"/>
              <a:ext cx="221508" cy="174175"/>
            </a:xfrm>
            <a:prstGeom prst="rect">
              <a:avLst/>
            </a:prstGeom>
          </p:spPr>
        </p:pic>
      </p:grpSp>
      <p:grpSp>
        <p:nvGrpSpPr>
          <p:cNvPr id="118" name="object 50">
            <a:extLst>
              <a:ext uri="{FF2B5EF4-FFF2-40B4-BE49-F238E27FC236}">
                <a16:creationId xmlns:a16="http://schemas.microsoft.com/office/drawing/2014/main" id="{DC9346F7-5369-8D27-A0BE-043EFC864C6B}"/>
              </a:ext>
            </a:extLst>
          </p:cNvPr>
          <p:cNvGrpSpPr/>
          <p:nvPr/>
        </p:nvGrpSpPr>
        <p:grpSpPr>
          <a:xfrm>
            <a:off x="3287688" y="3573016"/>
            <a:ext cx="2376064" cy="2664296"/>
            <a:chOff x="651179" y="1767497"/>
            <a:chExt cx="2663190" cy="3154045"/>
          </a:xfrm>
        </p:grpSpPr>
        <p:sp>
          <p:nvSpPr>
            <p:cNvPr id="119" name="object 51">
              <a:extLst>
                <a:ext uri="{FF2B5EF4-FFF2-40B4-BE49-F238E27FC236}">
                  <a16:creationId xmlns:a16="http://schemas.microsoft.com/office/drawing/2014/main" id="{F69D79E0-244B-4582-388F-753B21E442CD}"/>
                </a:ext>
              </a:extLst>
            </p:cNvPr>
            <p:cNvSpPr/>
            <p:nvPr/>
          </p:nvSpPr>
          <p:spPr>
            <a:xfrm>
              <a:off x="651179" y="1767497"/>
              <a:ext cx="2663190" cy="3154045"/>
            </a:xfrm>
            <a:prstGeom prst="rect">
              <a:avLst/>
            </a:prstGeom>
            <a:no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0" name="object 52">
              <a:extLst>
                <a:ext uri="{FF2B5EF4-FFF2-40B4-BE49-F238E27FC236}">
                  <a16:creationId xmlns:a16="http://schemas.microsoft.com/office/drawing/2014/main" id="{BE46E3EB-19C2-DDE2-9893-403BB68916A6}"/>
                </a:ext>
              </a:extLst>
            </p:cNvPr>
            <p:cNvPicPr/>
            <p:nvPr/>
          </p:nvPicPr>
          <p:blipFill>
            <a:blip r:embed="rId3" cstate="print">
              <a:duotone>
                <a:prstClr val="black"/>
                <a:srgbClr val="10384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60607" y="1885677"/>
              <a:ext cx="204943" cy="204939"/>
            </a:xfrm>
            <a:prstGeom prst="rect">
              <a:avLst/>
            </a:prstGeom>
          </p:spPr>
        </p:pic>
        <p:sp>
          <p:nvSpPr>
            <p:cNvPr id="121" name="object 53">
              <a:extLst>
                <a:ext uri="{FF2B5EF4-FFF2-40B4-BE49-F238E27FC236}">
                  <a16:creationId xmlns:a16="http://schemas.microsoft.com/office/drawing/2014/main" id="{9354AFBE-D1AB-D2B6-898C-B23FB026278A}"/>
                </a:ext>
              </a:extLst>
            </p:cNvPr>
            <p:cNvSpPr/>
            <p:nvPr/>
          </p:nvSpPr>
          <p:spPr>
            <a:xfrm>
              <a:off x="729584" y="1854613"/>
              <a:ext cx="266699" cy="266699"/>
            </a:xfrm>
            <a:prstGeom prst="rect">
              <a:avLst/>
            </a:prstGeom>
            <a:ln w="6350">
              <a:solidFill>
                <a:srgbClr val="11437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2" name="object 54">
              <a:extLst>
                <a:ext uri="{FF2B5EF4-FFF2-40B4-BE49-F238E27FC236}">
                  <a16:creationId xmlns:a16="http://schemas.microsoft.com/office/drawing/2014/main" id="{A9BF9608-C563-3585-6713-79E0ABCC60DD}"/>
                </a:ext>
              </a:extLst>
            </p:cNvPr>
            <p:cNvPicPr/>
            <p:nvPr/>
          </p:nvPicPr>
          <p:blipFill>
            <a:blip r:embed="rId4" cstate="print">
              <a:duotone>
                <a:prstClr val="black"/>
                <a:srgbClr val="10384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21402" y="1854972"/>
              <a:ext cx="221508" cy="174175"/>
            </a:xfrm>
            <a:prstGeom prst="rect">
              <a:avLst/>
            </a:prstGeom>
          </p:spPr>
        </p:pic>
      </p:grpSp>
      <p:grpSp>
        <p:nvGrpSpPr>
          <p:cNvPr id="123" name="object 50">
            <a:extLst>
              <a:ext uri="{FF2B5EF4-FFF2-40B4-BE49-F238E27FC236}">
                <a16:creationId xmlns:a16="http://schemas.microsoft.com/office/drawing/2014/main" id="{DDEB250B-818D-8B20-2821-F61DB1A0F318}"/>
              </a:ext>
            </a:extLst>
          </p:cNvPr>
          <p:cNvGrpSpPr/>
          <p:nvPr/>
        </p:nvGrpSpPr>
        <p:grpSpPr>
          <a:xfrm>
            <a:off x="5232104" y="3573016"/>
            <a:ext cx="2376064" cy="2664296"/>
            <a:chOff x="651179" y="1767497"/>
            <a:chExt cx="2663190" cy="3154045"/>
          </a:xfrm>
        </p:grpSpPr>
        <p:sp>
          <p:nvSpPr>
            <p:cNvPr id="124" name="object 51">
              <a:extLst>
                <a:ext uri="{FF2B5EF4-FFF2-40B4-BE49-F238E27FC236}">
                  <a16:creationId xmlns:a16="http://schemas.microsoft.com/office/drawing/2014/main" id="{5C00F923-E725-B5E6-2F5E-65D7B27DD3E8}"/>
                </a:ext>
              </a:extLst>
            </p:cNvPr>
            <p:cNvSpPr/>
            <p:nvPr/>
          </p:nvSpPr>
          <p:spPr>
            <a:xfrm>
              <a:off x="651179" y="1767497"/>
              <a:ext cx="2663190" cy="3154045"/>
            </a:xfrm>
            <a:prstGeom prst="rect">
              <a:avLst/>
            </a:prstGeom>
            <a:no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5" name="object 52">
              <a:extLst>
                <a:ext uri="{FF2B5EF4-FFF2-40B4-BE49-F238E27FC236}">
                  <a16:creationId xmlns:a16="http://schemas.microsoft.com/office/drawing/2014/main" id="{F238E44F-3DBB-59D9-BF4C-0723321095EA}"/>
                </a:ext>
              </a:extLst>
            </p:cNvPr>
            <p:cNvPicPr/>
            <p:nvPr/>
          </p:nvPicPr>
          <p:blipFill>
            <a:blip r:embed="rId3" cstate="print">
              <a:duotone>
                <a:prstClr val="black"/>
                <a:srgbClr val="10384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60607" y="1885677"/>
              <a:ext cx="204943" cy="204939"/>
            </a:xfrm>
            <a:prstGeom prst="rect">
              <a:avLst/>
            </a:prstGeom>
          </p:spPr>
        </p:pic>
        <p:sp>
          <p:nvSpPr>
            <p:cNvPr id="126" name="object 53">
              <a:extLst>
                <a:ext uri="{FF2B5EF4-FFF2-40B4-BE49-F238E27FC236}">
                  <a16:creationId xmlns:a16="http://schemas.microsoft.com/office/drawing/2014/main" id="{48F6DB2A-1D28-D492-0BA3-870FE845B388}"/>
                </a:ext>
              </a:extLst>
            </p:cNvPr>
            <p:cNvSpPr/>
            <p:nvPr/>
          </p:nvSpPr>
          <p:spPr>
            <a:xfrm>
              <a:off x="729584" y="1854613"/>
              <a:ext cx="266699" cy="266699"/>
            </a:xfrm>
            <a:prstGeom prst="rect">
              <a:avLst/>
            </a:prstGeom>
            <a:ln w="6350">
              <a:solidFill>
                <a:srgbClr val="11437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7" name="object 54">
              <a:extLst>
                <a:ext uri="{FF2B5EF4-FFF2-40B4-BE49-F238E27FC236}">
                  <a16:creationId xmlns:a16="http://schemas.microsoft.com/office/drawing/2014/main" id="{8B049A1E-371E-D665-F1BB-F0D644A50CB8}"/>
                </a:ext>
              </a:extLst>
            </p:cNvPr>
            <p:cNvPicPr/>
            <p:nvPr/>
          </p:nvPicPr>
          <p:blipFill>
            <a:blip r:embed="rId4" cstate="print">
              <a:duotone>
                <a:prstClr val="black"/>
                <a:srgbClr val="10384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21402" y="1854972"/>
              <a:ext cx="221508" cy="174175"/>
            </a:xfrm>
            <a:prstGeom prst="rect">
              <a:avLst/>
            </a:prstGeom>
          </p:spPr>
        </p:pic>
      </p:grpSp>
      <p:grpSp>
        <p:nvGrpSpPr>
          <p:cNvPr id="128" name="object 50">
            <a:extLst>
              <a:ext uri="{FF2B5EF4-FFF2-40B4-BE49-F238E27FC236}">
                <a16:creationId xmlns:a16="http://schemas.microsoft.com/office/drawing/2014/main" id="{A951EE47-7D27-11C9-3207-C0CE3E507EC3}"/>
              </a:ext>
            </a:extLst>
          </p:cNvPr>
          <p:cNvGrpSpPr/>
          <p:nvPr/>
        </p:nvGrpSpPr>
        <p:grpSpPr>
          <a:xfrm>
            <a:off x="7176320" y="3573016"/>
            <a:ext cx="2376064" cy="2664296"/>
            <a:chOff x="651179" y="1767497"/>
            <a:chExt cx="2663190" cy="3154045"/>
          </a:xfrm>
        </p:grpSpPr>
        <p:sp>
          <p:nvSpPr>
            <p:cNvPr id="129" name="object 51">
              <a:extLst>
                <a:ext uri="{FF2B5EF4-FFF2-40B4-BE49-F238E27FC236}">
                  <a16:creationId xmlns:a16="http://schemas.microsoft.com/office/drawing/2014/main" id="{DB0830CE-AB3D-966E-5264-38C0F63EE43B}"/>
                </a:ext>
              </a:extLst>
            </p:cNvPr>
            <p:cNvSpPr/>
            <p:nvPr/>
          </p:nvSpPr>
          <p:spPr>
            <a:xfrm>
              <a:off x="651179" y="1767497"/>
              <a:ext cx="2663190" cy="3154045"/>
            </a:xfrm>
            <a:prstGeom prst="rect">
              <a:avLst/>
            </a:prstGeom>
            <a:no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0" name="object 52">
              <a:extLst>
                <a:ext uri="{FF2B5EF4-FFF2-40B4-BE49-F238E27FC236}">
                  <a16:creationId xmlns:a16="http://schemas.microsoft.com/office/drawing/2014/main" id="{204993FA-92F9-B724-4EB8-2008ABFD29AC}"/>
                </a:ext>
              </a:extLst>
            </p:cNvPr>
            <p:cNvPicPr/>
            <p:nvPr/>
          </p:nvPicPr>
          <p:blipFill>
            <a:blip r:embed="rId3" cstate="print">
              <a:duotone>
                <a:prstClr val="black"/>
                <a:srgbClr val="10384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60607" y="1885677"/>
              <a:ext cx="204943" cy="204939"/>
            </a:xfrm>
            <a:prstGeom prst="rect">
              <a:avLst/>
            </a:prstGeom>
          </p:spPr>
        </p:pic>
        <p:sp>
          <p:nvSpPr>
            <p:cNvPr id="131" name="object 53">
              <a:extLst>
                <a:ext uri="{FF2B5EF4-FFF2-40B4-BE49-F238E27FC236}">
                  <a16:creationId xmlns:a16="http://schemas.microsoft.com/office/drawing/2014/main" id="{8319D64A-A756-42F7-6B33-554AF6FD09EF}"/>
                </a:ext>
              </a:extLst>
            </p:cNvPr>
            <p:cNvSpPr/>
            <p:nvPr/>
          </p:nvSpPr>
          <p:spPr>
            <a:xfrm>
              <a:off x="729584" y="1854613"/>
              <a:ext cx="266699" cy="266699"/>
            </a:xfrm>
            <a:prstGeom prst="rect">
              <a:avLst/>
            </a:prstGeom>
            <a:ln w="6350">
              <a:solidFill>
                <a:srgbClr val="11437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2" name="object 54">
              <a:extLst>
                <a:ext uri="{FF2B5EF4-FFF2-40B4-BE49-F238E27FC236}">
                  <a16:creationId xmlns:a16="http://schemas.microsoft.com/office/drawing/2014/main" id="{0DE7C7B1-92AC-2330-EB26-D06EB615C7CD}"/>
                </a:ext>
              </a:extLst>
            </p:cNvPr>
            <p:cNvPicPr/>
            <p:nvPr/>
          </p:nvPicPr>
          <p:blipFill>
            <a:blip r:embed="rId4" cstate="print">
              <a:duotone>
                <a:prstClr val="black"/>
                <a:srgbClr val="10384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21402" y="1854972"/>
              <a:ext cx="221508" cy="174175"/>
            </a:xfrm>
            <a:prstGeom prst="rect">
              <a:avLst/>
            </a:prstGeom>
          </p:spPr>
        </p:pic>
      </p:grpSp>
      <p:grpSp>
        <p:nvGrpSpPr>
          <p:cNvPr id="133" name="object 50">
            <a:extLst>
              <a:ext uri="{FF2B5EF4-FFF2-40B4-BE49-F238E27FC236}">
                <a16:creationId xmlns:a16="http://schemas.microsoft.com/office/drawing/2014/main" id="{B13AABD8-7EE2-3E1B-7342-9F989DA82F8A}"/>
              </a:ext>
            </a:extLst>
          </p:cNvPr>
          <p:cNvGrpSpPr/>
          <p:nvPr/>
        </p:nvGrpSpPr>
        <p:grpSpPr>
          <a:xfrm>
            <a:off x="9120536" y="3573016"/>
            <a:ext cx="2376064" cy="2664296"/>
            <a:chOff x="651179" y="1767497"/>
            <a:chExt cx="2663190" cy="3154045"/>
          </a:xfrm>
        </p:grpSpPr>
        <p:sp>
          <p:nvSpPr>
            <p:cNvPr id="134" name="object 51">
              <a:extLst>
                <a:ext uri="{FF2B5EF4-FFF2-40B4-BE49-F238E27FC236}">
                  <a16:creationId xmlns:a16="http://schemas.microsoft.com/office/drawing/2014/main" id="{052D7ACA-3B00-5769-F0D5-82FE4BAEC140}"/>
                </a:ext>
              </a:extLst>
            </p:cNvPr>
            <p:cNvSpPr/>
            <p:nvPr/>
          </p:nvSpPr>
          <p:spPr>
            <a:xfrm>
              <a:off x="651179" y="1767497"/>
              <a:ext cx="2663190" cy="3154045"/>
            </a:xfrm>
            <a:prstGeom prst="rect">
              <a:avLst/>
            </a:prstGeom>
            <a:no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5" name="object 52">
              <a:extLst>
                <a:ext uri="{FF2B5EF4-FFF2-40B4-BE49-F238E27FC236}">
                  <a16:creationId xmlns:a16="http://schemas.microsoft.com/office/drawing/2014/main" id="{D7F91F57-B252-A136-F9E7-6A263FD78F8E}"/>
                </a:ext>
              </a:extLst>
            </p:cNvPr>
            <p:cNvPicPr/>
            <p:nvPr/>
          </p:nvPicPr>
          <p:blipFill>
            <a:blip r:embed="rId3" cstate="print">
              <a:duotone>
                <a:prstClr val="black"/>
                <a:srgbClr val="10384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60607" y="1885677"/>
              <a:ext cx="204943" cy="204939"/>
            </a:xfrm>
            <a:prstGeom prst="rect">
              <a:avLst/>
            </a:prstGeom>
          </p:spPr>
        </p:pic>
        <p:sp>
          <p:nvSpPr>
            <p:cNvPr id="136" name="object 53">
              <a:extLst>
                <a:ext uri="{FF2B5EF4-FFF2-40B4-BE49-F238E27FC236}">
                  <a16:creationId xmlns:a16="http://schemas.microsoft.com/office/drawing/2014/main" id="{B8666F2F-D532-E456-6582-4FD161132F41}"/>
                </a:ext>
              </a:extLst>
            </p:cNvPr>
            <p:cNvSpPr/>
            <p:nvPr/>
          </p:nvSpPr>
          <p:spPr>
            <a:xfrm>
              <a:off x="729584" y="1854613"/>
              <a:ext cx="266699" cy="266699"/>
            </a:xfrm>
            <a:prstGeom prst="rect">
              <a:avLst/>
            </a:prstGeom>
            <a:ln w="6350">
              <a:solidFill>
                <a:srgbClr val="11437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7" name="object 54">
              <a:extLst>
                <a:ext uri="{FF2B5EF4-FFF2-40B4-BE49-F238E27FC236}">
                  <a16:creationId xmlns:a16="http://schemas.microsoft.com/office/drawing/2014/main" id="{3CEB9448-50C4-FA88-8E12-B1405C6247EC}"/>
                </a:ext>
              </a:extLst>
            </p:cNvPr>
            <p:cNvPicPr/>
            <p:nvPr/>
          </p:nvPicPr>
          <p:blipFill>
            <a:blip r:embed="rId4" cstate="print">
              <a:duotone>
                <a:prstClr val="black"/>
                <a:srgbClr val="10384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21402" y="1854972"/>
              <a:ext cx="221508" cy="174175"/>
            </a:xfrm>
            <a:prstGeom prst="rect">
              <a:avLst/>
            </a:prstGeom>
          </p:spPr>
        </p:pic>
      </p:grpSp>
      <p:sp>
        <p:nvSpPr>
          <p:cNvPr id="140" name="Title 1">
            <a:extLst>
              <a:ext uri="{FF2B5EF4-FFF2-40B4-BE49-F238E27FC236}">
                <a16:creationId xmlns:a16="http://schemas.microsoft.com/office/drawing/2014/main" id="{42B3A939-71AF-41C9-0433-60E48F9C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60351"/>
            <a:ext cx="10970684" cy="720725"/>
          </a:xfrm>
        </p:spPr>
        <p:txBody>
          <a:bodyPr/>
          <a:lstStyle/>
          <a:p>
            <a:r>
              <a:rPr lang="en-GB" dirty="0"/>
              <a:t>Community Priorities</a:t>
            </a:r>
          </a:p>
        </p:txBody>
      </p:sp>
    </p:spTree>
    <p:extLst>
      <p:ext uri="{BB962C8B-B14F-4D97-AF65-F5344CB8AC3E}">
        <p14:creationId xmlns:p14="http://schemas.microsoft.com/office/powerpoint/2010/main" val="328349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C8E4-3E79-FFDD-4DE7-D76CDE0C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Pride in Place Interventions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F19E1C-930E-E805-34F5-E9259D56EADE}"/>
              </a:ext>
            </a:extLst>
          </p:cNvPr>
          <p:cNvSpPr/>
          <p:nvPr/>
        </p:nvSpPr>
        <p:spPr bwMode="auto">
          <a:xfrm>
            <a:off x="995067" y="1148558"/>
            <a:ext cx="2988000" cy="1416346"/>
          </a:xfrm>
          <a:prstGeom prst="rect">
            <a:avLst/>
          </a:prstGeom>
          <a:solidFill>
            <a:srgbClr val="0C323C"/>
          </a:solidFill>
          <a:ln w="9525" cap="flat" cmpd="sng" algn="ctr">
            <a:solidFill>
              <a:srgbClr val="0C323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90AA5A-CB0B-6275-7623-3AFC49412A1D}"/>
              </a:ext>
            </a:extLst>
          </p:cNvPr>
          <p:cNvSpPr/>
          <p:nvPr/>
        </p:nvSpPr>
        <p:spPr bwMode="auto">
          <a:xfrm>
            <a:off x="8755289" y="1154124"/>
            <a:ext cx="2988000" cy="1416346"/>
          </a:xfrm>
          <a:prstGeom prst="rect">
            <a:avLst/>
          </a:prstGeom>
          <a:solidFill>
            <a:srgbClr val="0C323C"/>
          </a:solidFill>
          <a:ln w="9525" cap="flat" cmpd="sng" algn="ctr">
            <a:solidFill>
              <a:srgbClr val="21536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BB917F6-3D08-7C1C-89E2-D7B95D81BF44}"/>
              </a:ext>
            </a:extLst>
          </p:cNvPr>
          <p:cNvSpPr/>
          <p:nvPr/>
        </p:nvSpPr>
        <p:spPr bwMode="auto">
          <a:xfrm>
            <a:off x="4883877" y="1155327"/>
            <a:ext cx="2988000" cy="1416346"/>
          </a:xfrm>
          <a:prstGeom prst="rect">
            <a:avLst/>
          </a:prstGeom>
          <a:solidFill>
            <a:srgbClr val="0C323C"/>
          </a:solidFill>
          <a:ln w="9525" cap="flat" cmpd="sng" algn="ctr">
            <a:solidFill>
              <a:srgbClr val="64869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4" name="object 32">
            <a:extLst>
              <a:ext uri="{FF2B5EF4-FFF2-40B4-BE49-F238E27FC236}">
                <a16:creationId xmlns:a16="http://schemas.microsoft.com/office/drawing/2014/main" id="{CDE2453F-3B8C-AB0E-5F6E-7BDD095E157D}"/>
              </a:ext>
            </a:extLst>
          </p:cNvPr>
          <p:cNvGrpSpPr>
            <a:grpSpLocks/>
          </p:cNvGrpSpPr>
          <p:nvPr/>
        </p:nvGrpSpPr>
        <p:grpSpPr>
          <a:xfrm>
            <a:off x="371504" y="1225587"/>
            <a:ext cx="1260000" cy="1260000"/>
            <a:chOff x="8122318" y="6257475"/>
            <a:chExt cx="2164080" cy="2164080"/>
          </a:xfrm>
          <a:solidFill>
            <a:srgbClr val="0C3745"/>
          </a:solidFill>
        </p:grpSpPr>
        <p:sp>
          <p:nvSpPr>
            <p:cNvPr id="35" name="object 33">
              <a:extLst>
                <a:ext uri="{FF2B5EF4-FFF2-40B4-BE49-F238E27FC236}">
                  <a16:creationId xmlns:a16="http://schemas.microsoft.com/office/drawing/2014/main" id="{FCA36FF1-FD3B-7278-409B-8F3AA82FA36A}"/>
                </a:ext>
              </a:extLst>
            </p:cNvPr>
            <p:cNvSpPr/>
            <p:nvPr/>
          </p:nvSpPr>
          <p:spPr>
            <a:xfrm>
              <a:off x="8122318" y="6257475"/>
              <a:ext cx="2164080" cy="2164080"/>
            </a:xfrm>
            <a:custGeom>
              <a:avLst/>
              <a:gdLst/>
              <a:ahLst/>
              <a:cxnLst/>
              <a:rect l="l" t="t" r="r" b="b"/>
              <a:pathLst>
                <a:path w="2164079" h="2164079">
                  <a:moveTo>
                    <a:pt x="1082040" y="0"/>
                  </a:moveTo>
                  <a:lnTo>
                    <a:pt x="1033841" y="1054"/>
                  </a:lnTo>
                  <a:lnTo>
                    <a:pt x="986182" y="4187"/>
                  </a:lnTo>
                  <a:lnTo>
                    <a:pt x="939107" y="9356"/>
                  </a:lnTo>
                  <a:lnTo>
                    <a:pt x="892660" y="16516"/>
                  </a:lnTo>
                  <a:lnTo>
                    <a:pt x="846885" y="25623"/>
                  </a:lnTo>
                  <a:lnTo>
                    <a:pt x="801826" y="36634"/>
                  </a:lnTo>
                  <a:lnTo>
                    <a:pt x="757527" y="49504"/>
                  </a:lnTo>
                  <a:lnTo>
                    <a:pt x="714031" y="64189"/>
                  </a:lnTo>
                  <a:lnTo>
                    <a:pt x="671383" y="80645"/>
                  </a:lnTo>
                  <a:lnTo>
                    <a:pt x="629627" y="98829"/>
                  </a:lnTo>
                  <a:lnTo>
                    <a:pt x="588807" y="118696"/>
                  </a:lnTo>
                  <a:lnTo>
                    <a:pt x="548966" y="140203"/>
                  </a:lnTo>
                  <a:lnTo>
                    <a:pt x="510149" y="163305"/>
                  </a:lnTo>
                  <a:lnTo>
                    <a:pt x="472400" y="187959"/>
                  </a:lnTo>
                  <a:lnTo>
                    <a:pt x="435762" y="214120"/>
                  </a:lnTo>
                  <a:lnTo>
                    <a:pt x="400280" y="241744"/>
                  </a:lnTo>
                  <a:lnTo>
                    <a:pt x="365998" y="270789"/>
                  </a:lnTo>
                  <a:lnTo>
                    <a:pt x="332959" y="301208"/>
                  </a:lnTo>
                  <a:lnTo>
                    <a:pt x="301208" y="332959"/>
                  </a:lnTo>
                  <a:lnTo>
                    <a:pt x="270789" y="365998"/>
                  </a:lnTo>
                  <a:lnTo>
                    <a:pt x="241744" y="400280"/>
                  </a:lnTo>
                  <a:lnTo>
                    <a:pt x="214120" y="435762"/>
                  </a:lnTo>
                  <a:lnTo>
                    <a:pt x="187959" y="472400"/>
                  </a:lnTo>
                  <a:lnTo>
                    <a:pt x="163305" y="510149"/>
                  </a:lnTo>
                  <a:lnTo>
                    <a:pt x="140203" y="548966"/>
                  </a:lnTo>
                  <a:lnTo>
                    <a:pt x="118696" y="588807"/>
                  </a:lnTo>
                  <a:lnTo>
                    <a:pt x="98829" y="629627"/>
                  </a:lnTo>
                  <a:lnTo>
                    <a:pt x="80645" y="671383"/>
                  </a:lnTo>
                  <a:lnTo>
                    <a:pt x="64189" y="714031"/>
                  </a:lnTo>
                  <a:lnTo>
                    <a:pt x="49504" y="757527"/>
                  </a:lnTo>
                  <a:lnTo>
                    <a:pt x="36634" y="801826"/>
                  </a:lnTo>
                  <a:lnTo>
                    <a:pt x="25623" y="846885"/>
                  </a:lnTo>
                  <a:lnTo>
                    <a:pt x="16516" y="892660"/>
                  </a:lnTo>
                  <a:lnTo>
                    <a:pt x="9356" y="939107"/>
                  </a:lnTo>
                  <a:lnTo>
                    <a:pt x="4187" y="986182"/>
                  </a:lnTo>
                  <a:lnTo>
                    <a:pt x="1054" y="1033841"/>
                  </a:lnTo>
                  <a:lnTo>
                    <a:pt x="0" y="1082039"/>
                  </a:lnTo>
                  <a:lnTo>
                    <a:pt x="1054" y="1130238"/>
                  </a:lnTo>
                  <a:lnTo>
                    <a:pt x="4187" y="1177897"/>
                  </a:lnTo>
                  <a:lnTo>
                    <a:pt x="9356" y="1224972"/>
                  </a:lnTo>
                  <a:lnTo>
                    <a:pt x="16516" y="1271419"/>
                  </a:lnTo>
                  <a:lnTo>
                    <a:pt x="25623" y="1317194"/>
                  </a:lnTo>
                  <a:lnTo>
                    <a:pt x="36634" y="1362253"/>
                  </a:lnTo>
                  <a:lnTo>
                    <a:pt x="49504" y="1406552"/>
                  </a:lnTo>
                  <a:lnTo>
                    <a:pt x="64189" y="1450048"/>
                  </a:lnTo>
                  <a:lnTo>
                    <a:pt x="80645" y="1492696"/>
                  </a:lnTo>
                  <a:lnTo>
                    <a:pt x="98829" y="1534452"/>
                  </a:lnTo>
                  <a:lnTo>
                    <a:pt x="118696" y="1575272"/>
                  </a:lnTo>
                  <a:lnTo>
                    <a:pt x="140203" y="1615113"/>
                  </a:lnTo>
                  <a:lnTo>
                    <a:pt x="163305" y="1653930"/>
                  </a:lnTo>
                  <a:lnTo>
                    <a:pt x="187959" y="1691679"/>
                  </a:lnTo>
                  <a:lnTo>
                    <a:pt x="214120" y="1728317"/>
                  </a:lnTo>
                  <a:lnTo>
                    <a:pt x="241744" y="1763799"/>
                  </a:lnTo>
                  <a:lnTo>
                    <a:pt x="270789" y="1798081"/>
                  </a:lnTo>
                  <a:lnTo>
                    <a:pt x="301208" y="1831120"/>
                  </a:lnTo>
                  <a:lnTo>
                    <a:pt x="332959" y="1862871"/>
                  </a:lnTo>
                  <a:lnTo>
                    <a:pt x="365998" y="1893290"/>
                  </a:lnTo>
                  <a:lnTo>
                    <a:pt x="400280" y="1922335"/>
                  </a:lnTo>
                  <a:lnTo>
                    <a:pt x="435762" y="1949959"/>
                  </a:lnTo>
                  <a:lnTo>
                    <a:pt x="472400" y="1976120"/>
                  </a:lnTo>
                  <a:lnTo>
                    <a:pt x="510149" y="2000774"/>
                  </a:lnTo>
                  <a:lnTo>
                    <a:pt x="548966" y="2023876"/>
                  </a:lnTo>
                  <a:lnTo>
                    <a:pt x="588807" y="2045383"/>
                  </a:lnTo>
                  <a:lnTo>
                    <a:pt x="629627" y="2065250"/>
                  </a:lnTo>
                  <a:lnTo>
                    <a:pt x="671383" y="2083434"/>
                  </a:lnTo>
                  <a:lnTo>
                    <a:pt x="714031" y="2099890"/>
                  </a:lnTo>
                  <a:lnTo>
                    <a:pt x="757527" y="2114575"/>
                  </a:lnTo>
                  <a:lnTo>
                    <a:pt x="801826" y="2127445"/>
                  </a:lnTo>
                  <a:lnTo>
                    <a:pt x="846885" y="2138456"/>
                  </a:lnTo>
                  <a:lnTo>
                    <a:pt x="892660" y="2147563"/>
                  </a:lnTo>
                  <a:lnTo>
                    <a:pt x="939107" y="2154723"/>
                  </a:lnTo>
                  <a:lnTo>
                    <a:pt x="986182" y="2159892"/>
                  </a:lnTo>
                  <a:lnTo>
                    <a:pt x="1033841" y="2163025"/>
                  </a:lnTo>
                  <a:lnTo>
                    <a:pt x="1082040" y="2164079"/>
                  </a:lnTo>
                  <a:lnTo>
                    <a:pt x="1130238" y="2163025"/>
                  </a:lnTo>
                  <a:lnTo>
                    <a:pt x="1177897" y="2159892"/>
                  </a:lnTo>
                  <a:lnTo>
                    <a:pt x="1224972" y="2154723"/>
                  </a:lnTo>
                  <a:lnTo>
                    <a:pt x="1271419" y="2147563"/>
                  </a:lnTo>
                  <a:lnTo>
                    <a:pt x="1317194" y="2138456"/>
                  </a:lnTo>
                  <a:lnTo>
                    <a:pt x="1362253" y="2127445"/>
                  </a:lnTo>
                  <a:lnTo>
                    <a:pt x="1406552" y="2114575"/>
                  </a:lnTo>
                  <a:lnTo>
                    <a:pt x="1450048" y="2099890"/>
                  </a:lnTo>
                  <a:lnTo>
                    <a:pt x="1492696" y="2083434"/>
                  </a:lnTo>
                  <a:lnTo>
                    <a:pt x="1534452" y="2065250"/>
                  </a:lnTo>
                  <a:lnTo>
                    <a:pt x="1575272" y="2045383"/>
                  </a:lnTo>
                  <a:lnTo>
                    <a:pt x="1615113" y="2023876"/>
                  </a:lnTo>
                  <a:lnTo>
                    <a:pt x="1653930" y="2000774"/>
                  </a:lnTo>
                  <a:lnTo>
                    <a:pt x="1691679" y="1976120"/>
                  </a:lnTo>
                  <a:lnTo>
                    <a:pt x="1728317" y="1949959"/>
                  </a:lnTo>
                  <a:lnTo>
                    <a:pt x="1763799" y="1922335"/>
                  </a:lnTo>
                  <a:lnTo>
                    <a:pt x="1798081" y="1893290"/>
                  </a:lnTo>
                  <a:lnTo>
                    <a:pt x="1831120" y="1862871"/>
                  </a:lnTo>
                  <a:lnTo>
                    <a:pt x="1862871" y="1831120"/>
                  </a:lnTo>
                  <a:lnTo>
                    <a:pt x="1893290" y="1798081"/>
                  </a:lnTo>
                  <a:lnTo>
                    <a:pt x="1922335" y="1763799"/>
                  </a:lnTo>
                  <a:lnTo>
                    <a:pt x="1949959" y="1728317"/>
                  </a:lnTo>
                  <a:lnTo>
                    <a:pt x="1976120" y="1691679"/>
                  </a:lnTo>
                  <a:lnTo>
                    <a:pt x="2000774" y="1653930"/>
                  </a:lnTo>
                  <a:lnTo>
                    <a:pt x="2023876" y="1615113"/>
                  </a:lnTo>
                  <a:lnTo>
                    <a:pt x="2045383" y="1575272"/>
                  </a:lnTo>
                  <a:lnTo>
                    <a:pt x="2065250" y="1534452"/>
                  </a:lnTo>
                  <a:lnTo>
                    <a:pt x="2083434" y="1492696"/>
                  </a:lnTo>
                  <a:lnTo>
                    <a:pt x="2099890" y="1450048"/>
                  </a:lnTo>
                  <a:lnTo>
                    <a:pt x="2114575" y="1406552"/>
                  </a:lnTo>
                  <a:lnTo>
                    <a:pt x="2127445" y="1362253"/>
                  </a:lnTo>
                  <a:lnTo>
                    <a:pt x="2138456" y="1317194"/>
                  </a:lnTo>
                  <a:lnTo>
                    <a:pt x="2147563" y="1271419"/>
                  </a:lnTo>
                  <a:lnTo>
                    <a:pt x="2154723" y="1224972"/>
                  </a:lnTo>
                  <a:lnTo>
                    <a:pt x="2159892" y="1177897"/>
                  </a:lnTo>
                  <a:lnTo>
                    <a:pt x="2163025" y="1130238"/>
                  </a:lnTo>
                  <a:lnTo>
                    <a:pt x="2164080" y="1082039"/>
                  </a:lnTo>
                  <a:lnTo>
                    <a:pt x="2163025" y="1033841"/>
                  </a:lnTo>
                  <a:lnTo>
                    <a:pt x="2159892" y="986182"/>
                  </a:lnTo>
                  <a:lnTo>
                    <a:pt x="2154723" y="939107"/>
                  </a:lnTo>
                  <a:lnTo>
                    <a:pt x="2147563" y="892660"/>
                  </a:lnTo>
                  <a:lnTo>
                    <a:pt x="2138456" y="846885"/>
                  </a:lnTo>
                  <a:lnTo>
                    <a:pt x="2127445" y="801826"/>
                  </a:lnTo>
                  <a:lnTo>
                    <a:pt x="2114575" y="757527"/>
                  </a:lnTo>
                  <a:lnTo>
                    <a:pt x="2099890" y="714031"/>
                  </a:lnTo>
                  <a:lnTo>
                    <a:pt x="2083434" y="671383"/>
                  </a:lnTo>
                  <a:lnTo>
                    <a:pt x="2065250" y="629627"/>
                  </a:lnTo>
                  <a:lnTo>
                    <a:pt x="2045383" y="588807"/>
                  </a:lnTo>
                  <a:lnTo>
                    <a:pt x="2023876" y="548966"/>
                  </a:lnTo>
                  <a:lnTo>
                    <a:pt x="2000774" y="510149"/>
                  </a:lnTo>
                  <a:lnTo>
                    <a:pt x="1976120" y="472400"/>
                  </a:lnTo>
                  <a:lnTo>
                    <a:pt x="1949959" y="435762"/>
                  </a:lnTo>
                  <a:lnTo>
                    <a:pt x="1922335" y="400280"/>
                  </a:lnTo>
                  <a:lnTo>
                    <a:pt x="1893290" y="365998"/>
                  </a:lnTo>
                  <a:lnTo>
                    <a:pt x="1862871" y="332959"/>
                  </a:lnTo>
                  <a:lnTo>
                    <a:pt x="1831120" y="301208"/>
                  </a:lnTo>
                  <a:lnTo>
                    <a:pt x="1798081" y="270789"/>
                  </a:lnTo>
                  <a:lnTo>
                    <a:pt x="1763799" y="241744"/>
                  </a:lnTo>
                  <a:lnTo>
                    <a:pt x="1728317" y="214120"/>
                  </a:lnTo>
                  <a:lnTo>
                    <a:pt x="1691679" y="187959"/>
                  </a:lnTo>
                  <a:lnTo>
                    <a:pt x="1653930" y="163305"/>
                  </a:lnTo>
                  <a:lnTo>
                    <a:pt x="1615113" y="140203"/>
                  </a:lnTo>
                  <a:lnTo>
                    <a:pt x="1575272" y="118696"/>
                  </a:lnTo>
                  <a:lnTo>
                    <a:pt x="1534452" y="98829"/>
                  </a:lnTo>
                  <a:lnTo>
                    <a:pt x="1492696" y="80645"/>
                  </a:lnTo>
                  <a:lnTo>
                    <a:pt x="1450048" y="64189"/>
                  </a:lnTo>
                  <a:lnTo>
                    <a:pt x="1406552" y="49504"/>
                  </a:lnTo>
                  <a:lnTo>
                    <a:pt x="1362253" y="36634"/>
                  </a:lnTo>
                  <a:lnTo>
                    <a:pt x="1317194" y="25623"/>
                  </a:lnTo>
                  <a:lnTo>
                    <a:pt x="1271419" y="16516"/>
                  </a:lnTo>
                  <a:lnTo>
                    <a:pt x="1224972" y="9356"/>
                  </a:lnTo>
                  <a:lnTo>
                    <a:pt x="1177897" y="4187"/>
                  </a:lnTo>
                  <a:lnTo>
                    <a:pt x="1130238" y="1054"/>
                  </a:lnTo>
                  <a:lnTo>
                    <a:pt x="1082040" y="0"/>
                  </a:lnTo>
                  <a:close/>
                </a:path>
              </a:pathLst>
            </a:custGeom>
            <a:solidFill>
              <a:srgbClr val="0C323C"/>
            </a:solidFill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4">
              <a:extLst>
                <a:ext uri="{FF2B5EF4-FFF2-40B4-BE49-F238E27FC236}">
                  <a16:creationId xmlns:a16="http://schemas.microsoft.com/office/drawing/2014/main" id="{4E9C6462-BC1D-940A-D790-C1CE5E6CA9CF}"/>
                </a:ext>
              </a:extLst>
            </p:cNvPr>
            <p:cNvSpPr/>
            <p:nvPr/>
          </p:nvSpPr>
          <p:spPr>
            <a:xfrm>
              <a:off x="8814854" y="6870293"/>
              <a:ext cx="800735" cy="851535"/>
            </a:xfrm>
            <a:custGeom>
              <a:avLst/>
              <a:gdLst/>
              <a:ahLst/>
              <a:cxnLst/>
              <a:rect l="l" t="t" r="r" b="b"/>
              <a:pathLst>
                <a:path w="800734" h="851534">
                  <a:moveTo>
                    <a:pt x="373862" y="762050"/>
                  </a:moveTo>
                  <a:lnTo>
                    <a:pt x="371690" y="748182"/>
                  </a:lnTo>
                  <a:lnTo>
                    <a:pt x="366344" y="725970"/>
                  </a:lnTo>
                  <a:lnTo>
                    <a:pt x="360083" y="703986"/>
                  </a:lnTo>
                  <a:lnTo>
                    <a:pt x="359079" y="701332"/>
                  </a:lnTo>
                  <a:lnTo>
                    <a:pt x="355117" y="690791"/>
                  </a:lnTo>
                  <a:lnTo>
                    <a:pt x="346659" y="680770"/>
                  </a:lnTo>
                  <a:lnTo>
                    <a:pt x="342290" y="677989"/>
                  </a:lnTo>
                  <a:lnTo>
                    <a:pt x="342290" y="764349"/>
                  </a:lnTo>
                  <a:lnTo>
                    <a:pt x="341769" y="767473"/>
                  </a:lnTo>
                  <a:lnTo>
                    <a:pt x="337058" y="770369"/>
                  </a:lnTo>
                  <a:lnTo>
                    <a:pt x="161315" y="818857"/>
                  </a:lnTo>
                  <a:lnTo>
                    <a:pt x="155435" y="820216"/>
                  </a:lnTo>
                  <a:lnTo>
                    <a:pt x="150685" y="819835"/>
                  </a:lnTo>
                  <a:lnTo>
                    <a:pt x="135737" y="771753"/>
                  </a:lnTo>
                  <a:lnTo>
                    <a:pt x="133413" y="756564"/>
                  </a:lnTo>
                  <a:lnTo>
                    <a:pt x="135343" y="754557"/>
                  </a:lnTo>
                  <a:lnTo>
                    <a:pt x="139522" y="751700"/>
                  </a:lnTo>
                  <a:lnTo>
                    <a:pt x="294805" y="708494"/>
                  </a:lnTo>
                  <a:lnTo>
                    <a:pt x="317576" y="702157"/>
                  </a:lnTo>
                  <a:lnTo>
                    <a:pt x="337146" y="735266"/>
                  </a:lnTo>
                  <a:lnTo>
                    <a:pt x="342290" y="764349"/>
                  </a:lnTo>
                  <a:lnTo>
                    <a:pt x="342290" y="677989"/>
                  </a:lnTo>
                  <a:lnTo>
                    <a:pt x="335457" y="673633"/>
                  </a:lnTo>
                  <a:lnTo>
                    <a:pt x="329450" y="672109"/>
                  </a:lnTo>
                  <a:lnTo>
                    <a:pt x="322795" y="670420"/>
                  </a:lnTo>
                  <a:lnTo>
                    <a:pt x="309956" y="672109"/>
                  </a:lnTo>
                  <a:lnTo>
                    <a:pt x="308241" y="651090"/>
                  </a:lnTo>
                  <a:lnTo>
                    <a:pt x="308178" y="650252"/>
                  </a:lnTo>
                  <a:lnTo>
                    <a:pt x="306146" y="629589"/>
                  </a:lnTo>
                  <a:lnTo>
                    <a:pt x="296265" y="587794"/>
                  </a:lnTo>
                  <a:lnTo>
                    <a:pt x="279704" y="549643"/>
                  </a:lnTo>
                  <a:lnTo>
                    <a:pt x="279501" y="549262"/>
                  </a:lnTo>
                  <a:lnTo>
                    <a:pt x="279501" y="680351"/>
                  </a:lnTo>
                  <a:lnTo>
                    <a:pt x="170535" y="708494"/>
                  </a:lnTo>
                  <a:lnTo>
                    <a:pt x="154025" y="658177"/>
                  </a:lnTo>
                  <a:lnTo>
                    <a:pt x="115798" y="611390"/>
                  </a:lnTo>
                  <a:lnTo>
                    <a:pt x="79209" y="568642"/>
                  </a:lnTo>
                  <a:lnTo>
                    <a:pt x="46824" y="524484"/>
                  </a:lnTo>
                  <a:lnTo>
                    <a:pt x="31242" y="487934"/>
                  </a:lnTo>
                  <a:lnTo>
                    <a:pt x="31140" y="487705"/>
                  </a:lnTo>
                  <a:lnTo>
                    <a:pt x="31496" y="462178"/>
                  </a:lnTo>
                  <a:lnTo>
                    <a:pt x="31521" y="460387"/>
                  </a:lnTo>
                  <a:lnTo>
                    <a:pt x="31623" y="453009"/>
                  </a:lnTo>
                  <a:lnTo>
                    <a:pt x="39192" y="390042"/>
                  </a:lnTo>
                  <a:lnTo>
                    <a:pt x="50952" y="331774"/>
                  </a:lnTo>
                  <a:lnTo>
                    <a:pt x="64465" y="277304"/>
                  </a:lnTo>
                  <a:lnTo>
                    <a:pt x="77190" y="234213"/>
                  </a:lnTo>
                  <a:lnTo>
                    <a:pt x="100368" y="205181"/>
                  </a:lnTo>
                  <a:lnTo>
                    <a:pt x="111785" y="206781"/>
                  </a:lnTo>
                  <a:lnTo>
                    <a:pt x="118046" y="215061"/>
                  </a:lnTo>
                  <a:lnTo>
                    <a:pt x="120599" y="226580"/>
                  </a:lnTo>
                  <a:lnTo>
                    <a:pt x="120777" y="234213"/>
                  </a:lnTo>
                  <a:lnTo>
                    <a:pt x="120865" y="237934"/>
                  </a:lnTo>
                  <a:lnTo>
                    <a:pt x="117843" y="276809"/>
                  </a:lnTo>
                  <a:lnTo>
                    <a:pt x="112966" y="316306"/>
                  </a:lnTo>
                  <a:lnTo>
                    <a:pt x="108013" y="355879"/>
                  </a:lnTo>
                  <a:lnTo>
                    <a:pt x="104838" y="394284"/>
                  </a:lnTo>
                  <a:lnTo>
                    <a:pt x="104775" y="394982"/>
                  </a:lnTo>
                  <a:lnTo>
                    <a:pt x="94996" y="410070"/>
                  </a:lnTo>
                  <a:lnTo>
                    <a:pt x="88734" y="425780"/>
                  </a:lnTo>
                  <a:lnTo>
                    <a:pt x="100812" y="475805"/>
                  </a:lnTo>
                  <a:lnTo>
                    <a:pt x="137566" y="525919"/>
                  </a:lnTo>
                  <a:lnTo>
                    <a:pt x="160515" y="546227"/>
                  </a:lnTo>
                  <a:lnTo>
                    <a:pt x="170370" y="544017"/>
                  </a:lnTo>
                  <a:lnTo>
                    <a:pt x="176390" y="535863"/>
                  </a:lnTo>
                  <a:lnTo>
                    <a:pt x="175818" y="525919"/>
                  </a:lnTo>
                  <a:lnTo>
                    <a:pt x="175691" y="523709"/>
                  </a:lnTo>
                  <a:lnTo>
                    <a:pt x="119608" y="447649"/>
                  </a:lnTo>
                  <a:lnTo>
                    <a:pt x="117843" y="440969"/>
                  </a:lnTo>
                  <a:lnTo>
                    <a:pt x="118414" y="433781"/>
                  </a:lnTo>
                  <a:lnTo>
                    <a:pt x="120840" y="426935"/>
                  </a:lnTo>
                  <a:lnTo>
                    <a:pt x="124637" y="421284"/>
                  </a:lnTo>
                  <a:lnTo>
                    <a:pt x="140868" y="414591"/>
                  </a:lnTo>
                  <a:lnTo>
                    <a:pt x="157695" y="422846"/>
                  </a:lnTo>
                  <a:lnTo>
                    <a:pt x="184924" y="453009"/>
                  </a:lnTo>
                  <a:lnTo>
                    <a:pt x="209410" y="487934"/>
                  </a:lnTo>
                  <a:lnTo>
                    <a:pt x="237261" y="534504"/>
                  </a:lnTo>
                  <a:lnTo>
                    <a:pt x="261340" y="582536"/>
                  </a:lnTo>
                  <a:lnTo>
                    <a:pt x="274497" y="621855"/>
                  </a:lnTo>
                  <a:lnTo>
                    <a:pt x="277939" y="664692"/>
                  </a:lnTo>
                  <a:lnTo>
                    <a:pt x="278003" y="665784"/>
                  </a:lnTo>
                  <a:lnTo>
                    <a:pt x="279501" y="680351"/>
                  </a:lnTo>
                  <a:lnTo>
                    <a:pt x="279501" y="549262"/>
                  </a:lnTo>
                  <a:lnTo>
                    <a:pt x="256908" y="506044"/>
                  </a:lnTo>
                  <a:lnTo>
                    <a:pt x="230047" y="462178"/>
                  </a:lnTo>
                  <a:lnTo>
                    <a:pt x="201333" y="423202"/>
                  </a:lnTo>
                  <a:lnTo>
                    <a:pt x="192862" y="414591"/>
                  </a:lnTo>
                  <a:lnTo>
                    <a:pt x="172910" y="394284"/>
                  </a:lnTo>
                  <a:lnTo>
                    <a:pt x="164795" y="388861"/>
                  </a:lnTo>
                  <a:lnTo>
                    <a:pt x="155943" y="385013"/>
                  </a:lnTo>
                  <a:lnTo>
                    <a:pt x="146558" y="382905"/>
                  </a:lnTo>
                  <a:lnTo>
                    <a:pt x="136893" y="382663"/>
                  </a:lnTo>
                  <a:lnTo>
                    <a:pt x="152806" y="227774"/>
                  </a:lnTo>
                  <a:lnTo>
                    <a:pt x="146126" y="205181"/>
                  </a:lnTo>
                  <a:lnTo>
                    <a:pt x="143624" y="196710"/>
                  </a:lnTo>
                  <a:lnTo>
                    <a:pt x="121678" y="177469"/>
                  </a:lnTo>
                  <a:lnTo>
                    <a:pt x="65544" y="189115"/>
                  </a:lnTo>
                  <a:lnTo>
                    <a:pt x="40411" y="249047"/>
                  </a:lnTo>
                  <a:lnTo>
                    <a:pt x="30645" y="287172"/>
                  </a:lnTo>
                  <a:lnTo>
                    <a:pt x="13589" y="362585"/>
                  </a:lnTo>
                  <a:lnTo>
                    <a:pt x="3759" y="418084"/>
                  </a:lnTo>
                  <a:lnTo>
                    <a:pt x="0" y="472846"/>
                  </a:lnTo>
                  <a:lnTo>
                    <a:pt x="7848" y="516699"/>
                  </a:lnTo>
                  <a:lnTo>
                    <a:pt x="30949" y="557301"/>
                  </a:lnTo>
                  <a:lnTo>
                    <a:pt x="59829" y="594360"/>
                  </a:lnTo>
                  <a:lnTo>
                    <a:pt x="90970" y="629589"/>
                  </a:lnTo>
                  <a:lnTo>
                    <a:pt x="120827" y="664692"/>
                  </a:lnTo>
                  <a:lnTo>
                    <a:pt x="128600" y="676363"/>
                  </a:lnTo>
                  <a:lnTo>
                    <a:pt x="134581" y="689190"/>
                  </a:lnTo>
                  <a:lnTo>
                    <a:pt x="138747" y="702805"/>
                  </a:lnTo>
                  <a:lnTo>
                    <a:pt x="141020" y="716838"/>
                  </a:lnTo>
                  <a:lnTo>
                    <a:pt x="127952" y="722033"/>
                  </a:lnTo>
                  <a:lnTo>
                    <a:pt x="116471" y="729729"/>
                  </a:lnTo>
                  <a:lnTo>
                    <a:pt x="107861" y="740283"/>
                  </a:lnTo>
                  <a:lnTo>
                    <a:pt x="103390" y="754100"/>
                  </a:lnTo>
                  <a:lnTo>
                    <a:pt x="104368" y="767473"/>
                  </a:lnTo>
                  <a:lnTo>
                    <a:pt x="114122" y="812406"/>
                  </a:lnTo>
                  <a:lnTo>
                    <a:pt x="137960" y="846785"/>
                  </a:lnTo>
                  <a:lnTo>
                    <a:pt x="150939" y="850887"/>
                  </a:lnTo>
                  <a:lnTo>
                    <a:pt x="164769" y="850531"/>
                  </a:lnTo>
                  <a:lnTo>
                    <a:pt x="209042" y="837793"/>
                  </a:lnTo>
                  <a:lnTo>
                    <a:pt x="279933" y="820216"/>
                  </a:lnTo>
                  <a:lnTo>
                    <a:pt x="343598" y="801928"/>
                  </a:lnTo>
                  <a:lnTo>
                    <a:pt x="371259" y="775284"/>
                  </a:lnTo>
                  <a:lnTo>
                    <a:pt x="373862" y="762050"/>
                  </a:lnTo>
                  <a:close/>
                </a:path>
                <a:path w="800734" h="851534">
                  <a:moveTo>
                    <a:pt x="625271" y="107924"/>
                  </a:moveTo>
                  <a:lnTo>
                    <a:pt x="625157" y="102273"/>
                  </a:lnTo>
                  <a:lnTo>
                    <a:pt x="621779" y="94983"/>
                  </a:lnTo>
                  <a:lnTo>
                    <a:pt x="617118" y="92900"/>
                  </a:lnTo>
                  <a:lnTo>
                    <a:pt x="591781" y="85953"/>
                  </a:lnTo>
                  <a:lnTo>
                    <a:pt x="591781" y="118211"/>
                  </a:lnTo>
                  <a:lnTo>
                    <a:pt x="584669" y="166992"/>
                  </a:lnTo>
                  <a:lnTo>
                    <a:pt x="573176" y="214731"/>
                  </a:lnTo>
                  <a:lnTo>
                    <a:pt x="557593" y="261200"/>
                  </a:lnTo>
                  <a:lnTo>
                    <a:pt x="538226" y="306158"/>
                  </a:lnTo>
                  <a:lnTo>
                    <a:pt x="515340" y="349389"/>
                  </a:lnTo>
                  <a:lnTo>
                    <a:pt x="489242" y="390626"/>
                  </a:lnTo>
                  <a:lnTo>
                    <a:pt x="460209" y="429653"/>
                  </a:lnTo>
                  <a:lnTo>
                    <a:pt x="428561" y="466229"/>
                  </a:lnTo>
                  <a:lnTo>
                    <a:pt x="404418" y="490435"/>
                  </a:lnTo>
                  <a:lnTo>
                    <a:pt x="401269" y="493801"/>
                  </a:lnTo>
                  <a:lnTo>
                    <a:pt x="370014" y="465378"/>
                  </a:lnTo>
                  <a:lnTo>
                    <a:pt x="338582" y="428980"/>
                  </a:lnTo>
                  <a:lnTo>
                    <a:pt x="309740" y="390131"/>
                  </a:lnTo>
                  <a:lnTo>
                    <a:pt x="283794" y="349084"/>
                  </a:lnTo>
                  <a:lnTo>
                    <a:pt x="261061" y="306158"/>
                  </a:lnTo>
                  <a:lnTo>
                    <a:pt x="241731" y="261391"/>
                  </a:lnTo>
                  <a:lnTo>
                    <a:pt x="226212" y="215239"/>
                  </a:lnTo>
                  <a:lnTo>
                    <a:pt x="213982" y="164211"/>
                  </a:lnTo>
                  <a:lnTo>
                    <a:pt x="207568" y="118211"/>
                  </a:lnTo>
                  <a:lnTo>
                    <a:pt x="258127" y="104724"/>
                  </a:lnTo>
                  <a:lnTo>
                    <a:pt x="307543" y="87782"/>
                  </a:lnTo>
                  <a:lnTo>
                    <a:pt x="354850" y="65836"/>
                  </a:lnTo>
                  <a:lnTo>
                    <a:pt x="399122" y="37338"/>
                  </a:lnTo>
                  <a:lnTo>
                    <a:pt x="409587" y="43637"/>
                  </a:lnTo>
                  <a:lnTo>
                    <a:pt x="476415" y="81686"/>
                  </a:lnTo>
                  <a:lnTo>
                    <a:pt x="514197" y="96075"/>
                  </a:lnTo>
                  <a:lnTo>
                    <a:pt x="552881" y="107924"/>
                  </a:lnTo>
                  <a:lnTo>
                    <a:pt x="591781" y="118211"/>
                  </a:lnTo>
                  <a:lnTo>
                    <a:pt x="591781" y="85953"/>
                  </a:lnTo>
                  <a:lnTo>
                    <a:pt x="572617" y="80683"/>
                  </a:lnTo>
                  <a:lnTo>
                    <a:pt x="528739" y="67310"/>
                  </a:lnTo>
                  <a:lnTo>
                    <a:pt x="485584" y="50787"/>
                  </a:lnTo>
                  <a:lnTo>
                    <a:pt x="459752" y="37338"/>
                  </a:lnTo>
                  <a:lnTo>
                    <a:pt x="444868" y="29591"/>
                  </a:lnTo>
                  <a:lnTo>
                    <a:pt x="407276" y="1879"/>
                  </a:lnTo>
                  <a:lnTo>
                    <a:pt x="403364" y="190"/>
                  </a:lnTo>
                  <a:lnTo>
                    <a:pt x="398475" y="0"/>
                  </a:lnTo>
                  <a:lnTo>
                    <a:pt x="394398" y="977"/>
                  </a:lnTo>
                  <a:lnTo>
                    <a:pt x="387121" y="5321"/>
                  </a:lnTo>
                  <a:lnTo>
                    <a:pt x="375208" y="14109"/>
                  </a:lnTo>
                  <a:lnTo>
                    <a:pt x="362724" y="23609"/>
                  </a:lnTo>
                  <a:lnTo>
                    <a:pt x="353707" y="30073"/>
                  </a:lnTo>
                  <a:lnTo>
                    <a:pt x="313309" y="51231"/>
                  </a:lnTo>
                  <a:lnTo>
                    <a:pt x="270802" y="67310"/>
                  </a:lnTo>
                  <a:lnTo>
                    <a:pt x="227152" y="80352"/>
                  </a:lnTo>
                  <a:lnTo>
                    <a:pt x="183349" y="92392"/>
                  </a:lnTo>
                  <a:lnTo>
                    <a:pt x="177977" y="94145"/>
                  </a:lnTo>
                  <a:lnTo>
                    <a:pt x="174218" y="101765"/>
                  </a:lnTo>
                  <a:lnTo>
                    <a:pt x="174104" y="104724"/>
                  </a:lnTo>
                  <a:lnTo>
                    <a:pt x="174066" y="107924"/>
                  </a:lnTo>
                  <a:lnTo>
                    <a:pt x="175056" y="123164"/>
                  </a:lnTo>
                  <a:lnTo>
                    <a:pt x="182016" y="163055"/>
                  </a:lnTo>
                  <a:lnTo>
                    <a:pt x="197370" y="226415"/>
                  </a:lnTo>
                  <a:lnTo>
                    <a:pt x="213258" y="272872"/>
                  </a:lnTo>
                  <a:lnTo>
                    <a:pt x="232829" y="318439"/>
                  </a:lnTo>
                  <a:lnTo>
                    <a:pt x="255790" y="362623"/>
                  </a:lnTo>
                  <a:lnTo>
                    <a:pt x="281838" y="404952"/>
                  </a:lnTo>
                  <a:lnTo>
                    <a:pt x="310692" y="444919"/>
                  </a:lnTo>
                  <a:lnTo>
                    <a:pt x="342049" y="482041"/>
                  </a:lnTo>
                  <a:lnTo>
                    <a:pt x="375615" y="515823"/>
                  </a:lnTo>
                  <a:lnTo>
                    <a:pt x="398767" y="531736"/>
                  </a:lnTo>
                  <a:lnTo>
                    <a:pt x="408292" y="529653"/>
                  </a:lnTo>
                  <a:lnTo>
                    <a:pt x="410184" y="528637"/>
                  </a:lnTo>
                  <a:lnTo>
                    <a:pt x="416572" y="522605"/>
                  </a:lnTo>
                  <a:lnTo>
                    <a:pt x="420839" y="518502"/>
                  </a:lnTo>
                  <a:lnTo>
                    <a:pt x="423735" y="515823"/>
                  </a:lnTo>
                  <a:lnTo>
                    <a:pt x="445604" y="493801"/>
                  </a:lnTo>
                  <a:lnTo>
                    <a:pt x="457288" y="482041"/>
                  </a:lnTo>
                  <a:lnTo>
                    <a:pt x="488645" y="444919"/>
                  </a:lnTo>
                  <a:lnTo>
                    <a:pt x="517486" y="404952"/>
                  </a:lnTo>
                  <a:lnTo>
                    <a:pt x="543547" y="362623"/>
                  </a:lnTo>
                  <a:lnTo>
                    <a:pt x="566508" y="318439"/>
                  </a:lnTo>
                  <a:lnTo>
                    <a:pt x="586079" y="272872"/>
                  </a:lnTo>
                  <a:lnTo>
                    <a:pt x="601967" y="226415"/>
                  </a:lnTo>
                  <a:lnTo>
                    <a:pt x="613879" y="179552"/>
                  </a:lnTo>
                  <a:lnTo>
                    <a:pt x="624293" y="123164"/>
                  </a:lnTo>
                  <a:lnTo>
                    <a:pt x="625271" y="107924"/>
                  </a:lnTo>
                  <a:close/>
                </a:path>
                <a:path w="800734" h="851534">
                  <a:moveTo>
                    <a:pt x="800354" y="474484"/>
                  </a:moveTo>
                  <a:lnTo>
                    <a:pt x="797204" y="429094"/>
                  </a:lnTo>
                  <a:lnTo>
                    <a:pt x="788708" y="373659"/>
                  </a:lnTo>
                  <a:lnTo>
                    <a:pt x="776655" y="315125"/>
                  </a:lnTo>
                  <a:lnTo>
                    <a:pt x="768197" y="281660"/>
                  </a:lnTo>
                  <a:lnTo>
                    <a:pt x="768197" y="487705"/>
                  </a:lnTo>
                  <a:lnTo>
                    <a:pt x="757529" y="514184"/>
                  </a:lnTo>
                  <a:lnTo>
                    <a:pt x="735355" y="548398"/>
                  </a:lnTo>
                  <a:lnTo>
                    <a:pt x="710171" y="581837"/>
                  </a:lnTo>
                  <a:lnTo>
                    <a:pt x="690499" y="605967"/>
                  </a:lnTo>
                  <a:lnTo>
                    <a:pt x="669874" y="628662"/>
                  </a:lnTo>
                  <a:lnTo>
                    <a:pt x="650240" y="651560"/>
                  </a:lnTo>
                  <a:lnTo>
                    <a:pt x="635304" y="677291"/>
                  </a:lnTo>
                  <a:lnTo>
                    <a:pt x="628789" y="708494"/>
                  </a:lnTo>
                  <a:lnTo>
                    <a:pt x="604100" y="702119"/>
                  </a:lnTo>
                  <a:lnTo>
                    <a:pt x="519836" y="680351"/>
                  </a:lnTo>
                  <a:lnTo>
                    <a:pt x="520573" y="673201"/>
                  </a:lnTo>
                  <a:lnTo>
                    <a:pt x="520687" y="672109"/>
                  </a:lnTo>
                  <a:lnTo>
                    <a:pt x="521373" y="665429"/>
                  </a:lnTo>
                  <a:lnTo>
                    <a:pt x="525081" y="620445"/>
                  </a:lnTo>
                  <a:lnTo>
                    <a:pt x="548398" y="560870"/>
                  </a:lnTo>
                  <a:lnTo>
                    <a:pt x="580059" y="503542"/>
                  </a:lnTo>
                  <a:lnTo>
                    <a:pt x="610743" y="457720"/>
                  </a:lnTo>
                  <a:lnTo>
                    <a:pt x="646493" y="418299"/>
                  </a:lnTo>
                  <a:lnTo>
                    <a:pt x="662051" y="414731"/>
                  </a:lnTo>
                  <a:lnTo>
                    <a:pt x="674839" y="422173"/>
                  </a:lnTo>
                  <a:lnTo>
                    <a:pt x="681215" y="436118"/>
                  </a:lnTo>
                  <a:lnTo>
                    <a:pt x="677545" y="452018"/>
                  </a:lnTo>
                  <a:lnTo>
                    <a:pt x="623125" y="524827"/>
                  </a:lnTo>
                  <a:lnTo>
                    <a:pt x="623366" y="536752"/>
                  </a:lnTo>
                  <a:lnTo>
                    <a:pt x="629564" y="544423"/>
                  </a:lnTo>
                  <a:lnTo>
                    <a:pt x="639165" y="546239"/>
                  </a:lnTo>
                  <a:lnTo>
                    <a:pt x="649617" y="540600"/>
                  </a:lnTo>
                  <a:lnTo>
                    <a:pt x="680618" y="501053"/>
                  </a:lnTo>
                  <a:lnTo>
                    <a:pt x="708088" y="460387"/>
                  </a:lnTo>
                  <a:lnTo>
                    <a:pt x="712228" y="442468"/>
                  </a:lnTo>
                  <a:lnTo>
                    <a:pt x="710615" y="425805"/>
                  </a:lnTo>
                  <a:lnTo>
                    <a:pt x="706208" y="414731"/>
                  </a:lnTo>
                  <a:lnTo>
                    <a:pt x="704354" y="410083"/>
                  </a:lnTo>
                  <a:lnTo>
                    <a:pt x="694575" y="394982"/>
                  </a:lnTo>
                  <a:lnTo>
                    <a:pt x="691261" y="355892"/>
                  </a:lnTo>
                  <a:lnTo>
                    <a:pt x="686308" y="316318"/>
                  </a:lnTo>
                  <a:lnTo>
                    <a:pt x="681469" y="276821"/>
                  </a:lnTo>
                  <a:lnTo>
                    <a:pt x="678484" y="237947"/>
                  </a:lnTo>
                  <a:lnTo>
                    <a:pt x="678281" y="228409"/>
                  </a:lnTo>
                  <a:lnTo>
                    <a:pt x="679361" y="219265"/>
                  </a:lnTo>
                  <a:lnTo>
                    <a:pt x="683094" y="211480"/>
                  </a:lnTo>
                  <a:lnTo>
                    <a:pt x="690867" y="206044"/>
                  </a:lnTo>
                  <a:lnTo>
                    <a:pt x="696976" y="203682"/>
                  </a:lnTo>
                  <a:lnTo>
                    <a:pt x="707009" y="206883"/>
                  </a:lnTo>
                  <a:lnTo>
                    <a:pt x="728916" y="257721"/>
                  </a:lnTo>
                  <a:lnTo>
                    <a:pt x="745185" y="321017"/>
                  </a:lnTo>
                  <a:lnTo>
                    <a:pt x="758126" y="379717"/>
                  </a:lnTo>
                  <a:lnTo>
                    <a:pt x="767168" y="438365"/>
                  </a:lnTo>
                  <a:lnTo>
                    <a:pt x="768096" y="482803"/>
                  </a:lnTo>
                  <a:lnTo>
                    <a:pt x="768197" y="487705"/>
                  </a:lnTo>
                  <a:lnTo>
                    <a:pt x="768197" y="281660"/>
                  </a:lnTo>
                  <a:lnTo>
                    <a:pt x="749020" y="216408"/>
                  </a:lnTo>
                  <a:lnTo>
                    <a:pt x="725246" y="182905"/>
                  </a:lnTo>
                  <a:lnTo>
                    <a:pt x="693610" y="173062"/>
                  </a:lnTo>
                  <a:lnTo>
                    <a:pt x="664057" y="186626"/>
                  </a:lnTo>
                  <a:lnTo>
                    <a:pt x="646569" y="223316"/>
                  </a:lnTo>
                  <a:lnTo>
                    <a:pt x="662444" y="382663"/>
                  </a:lnTo>
                  <a:lnTo>
                    <a:pt x="640918" y="386435"/>
                  </a:lnTo>
                  <a:lnTo>
                    <a:pt x="604774" y="415658"/>
                  </a:lnTo>
                  <a:lnTo>
                    <a:pt x="563562" y="471373"/>
                  </a:lnTo>
                  <a:lnTo>
                    <a:pt x="533806" y="521550"/>
                  </a:lnTo>
                  <a:lnTo>
                    <a:pt x="508355" y="573468"/>
                  </a:lnTo>
                  <a:lnTo>
                    <a:pt x="494423" y="616915"/>
                  </a:lnTo>
                  <a:lnTo>
                    <a:pt x="490918" y="658368"/>
                  </a:lnTo>
                  <a:lnTo>
                    <a:pt x="489381" y="672109"/>
                  </a:lnTo>
                  <a:lnTo>
                    <a:pt x="445439" y="688733"/>
                  </a:lnTo>
                  <a:lnTo>
                    <a:pt x="427888" y="745972"/>
                  </a:lnTo>
                  <a:lnTo>
                    <a:pt x="427761" y="746455"/>
                  </a:lnTo>
                  <a:lnTo>
                    <a:pt x="425335" y="760577"/>
                  </a:lnTo>
                  <a:lnTo>
                    <a:pt x="427367" y="773023"/>
                  </a:lnTo>
                  <a:lnTo>
                    <a:pt x="433006" y="784733"/>
                  </a:lnTo>
                  <a:lnTo>
                    <a:pt x="441515" y="794410"/>
                  </a:lnTo>
                  <a:lnTo>
                    <a:pt x="452120" y="800709"/>
                  </a:lnTo>
                  <a:lnTo>
                    <a:pt x="631913" y="849960"/>
                  </a:lnTo>
                  <a:lnTo>
                    <a:pt x="645134" y="851090"/>
                  </a:lnTo>
                  <a:lnTo>
                    <a:pt x="657059" y="848829"/>
                  </a:lnTo>
                  <a:lnTo>
                    <a:pt x="688403" y="799553"/>
                  </a:lnTo>
                  <a:lnTo>
                    <a:pt x="696150" y="763943"/>
                  </a:lnTo>
                  <a:lnTo>
                    <a:pt x="695820" y="756564"/>
                  </a:lnTo>
                  <a:lnTo>
                    <a:pt x="695756" y="754900"/>
                  </a:lnTo>
                  <a:lnTo>
                    <a:pt x="671982" y="722490"/>
                  </a:lnTo>
                  <a:lnTo>
                    <a:pt x="665924" y="719950"/>
                  </a:lnTo>
                  <a:lnTo>
                    <a:pt x="665924" y="756564"/>
                  </a:lnTo>
                  <a:lnTo>
                    <a:pt x="665670" y="760577"/>
                  </a:lnTo>
                  <a:lnTo>
                    <a:pt x="654799" y="805294"/>
                  </a:lnTo>
                  <a:lnTo>
                    <a:pt x="643902" y="820216"/>
                  </a:lnTo>
                  <a:lnTo>
                    <a:pt x="638022" y="818857"/>
                  </a:lnTo>
                  <a:lnTo>
                    <a:pt x="462280" y="770369"/>
                  </a:lnTo>
                  <a:lnTo>
                    <a:pt x="456272" y="766673"/>
                  </a:lnTo>
                  <a:lnTo>
                    <a:pt x="457022" y="762381"/>
                  </a:lnTo>
                  <a:lnTo>
                    <a:pt x="457708" y="756564"/>
                  </a:lnTo>
                  <a:lnTo>
                    <a:pt x="469366" y="710120"/>
                  </a:lnTo>
                  <a:lnTo>
                    <a:pt x="477774" y="702119"/>
                  </a:lnTo>
                  <a:lnTo>
                    <a:pt x="659815" y="751700"/>
                  </a:lnTo>
                  <a:lnTo>
                    <a:pt x="663994" y="754557"/>
                  </a:lnTo>
                  <a:lnTo>
                    <a:pt x="665924" y="756564"/>
                  </a:lnTo>
                  <a:lnTo>
                    <a:pt x="665924" y="719950"/>
                  </a:lnTo>
                  <a:lnTo>
                    <a:pt x="665086" y="719594"/>
                  </a:lnTo>
                  <a:lnTo>
                    <a:pt x="658329" y="716838"/>
                  </a:lnTo>
                  <a:lnTo>
                    <a:pt x="659625" y="708494"/>
                  </a:lnTo>
                  <a:lnTo>
                    <a:pt x="660412" y="703414"/>
                  </a:lnTo>
                  <a:lnTo>
                    <a:pt x="660514" y="702754"/>
                  </a:lnTo>
                  <a:lnTo>
                    <a:pt x="664667" y="689178"/>
                  </a:lnTo>
                  <a:lnTo>
                    <a:pt x="670687" y="676389"/>
                  </a:lnTo>
                  <a:lnTo>
                    <a:pt x="678510" y="664692"/>
                  </a:lnTo>
                  <a:lnTo>
                    <a:pt x="705954" y="632561"/>
                  </a:lnTo>
                  <a:lnTo>
                    <a:pt x="737984" y="595922"/>
                  </a:lnTo>
                  <a:lnTo>
                    <a:pt x="768464" y="556323"/>
                  </a:lnTo>
                  <a:lnTo>
                    <a:pt x="791298" y="515327"/>
                  </a:lnTo>
                  <a:lnTo>
                    <a:pt x="800354" y="4744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5">
              <a:extLst>
                <a:ext uri="{FF2B5EF4-FFF2-40B4-BE49-F238E27FC236}">
                  <a16:creationId xmlns:a16="http://schemas.microsoft.com/office/drawing/2014/main" id="{B81A6FBD-0AC0-C858-6675-1B2F78C8A7ED}"/>
                </a:ext>
              </a:extLst>
            </p:cNvPr>
            <p:cNvPicPr/>
            <p:nvPr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18727" y="7064771"/>
              <a:ext cx="192319" cy="143417"/>
            </a:xfrm>
            <a:prstGeom prst="rect">
              <a:avLst/>
            </a:prstGeom>
            <a:grpFill/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C9B1424-0C00-2A36-51FD-ABEC387D2768}"/>
              </a:ext>
            </a:extLst>
          </p:cNvPr>
          <p:cNvSpPr txBox="1"/>
          <p:nvPr/>
        </p:nvSpPr>
        <p:spPr>
          <a:xfrm>
            <a:off x="1674925" y="1197198"/>
            <a:ext cx="195438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Safety &amp; Security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E7930C-627C-2996-A15B-69A488C22612}"/>
              </a:ext>
            </a:extLst>
          </p:cNvPr>
          <p:cNvSpPr txBox="1"/>
          <p:nvPr/>
        </p:nvSpPr>
        <p:spPr>
          <a:xfrm>
            <a:off x="1644155" y="1575307"/>
            <a:ext cx="2338912" cy="89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</a:t>
            </a:r>
            <a:r>
              <a:rPr lang="en-GB" sz="1400" kern="100" dirty="0">
                <a:latin typeface="Arial" panose="020B0604020202020204" pitchFamily="34" charset="0"/>
                <a:ea typeface="Aptos" panose="020B0004020202020204" pitchFamily="34" charset="0"/>
              </a:rPr>
              <a:t>Tackling Crime, ASB and Reducing </a:t>
            </a:r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Reoffending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Design Out Crime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Policing Interventions</a:t>
            </a:r>
          </a:p>
        </p:txBody>
      </p:sp>
      <p:grpSp>
        <p:nvGrpSpPr>
          <p:cNvPr id="41" name="object 20">
            <a:extLst>
              <a:ext uri="{FF2B5EF4-FFF2-40B4-BE49-F238E27FC236}">
                <a16:creationId xmlns:a16="http://schemas.microsoft.com/office/drawing/2014/main" id="{1AF07F44-B08B-3512-EF15-E2C7372A5608}"/>
              </a:ext>
            </a:extLst>
          </p:cNvPr>
          <p:cNvGrpSpPr>
            <a:grpSpLocks noChangeAspect="1"/>
          </p:cNvGrpSpPr>
          <p:nvPr/>
        </p:nvGrpSpPr>
        <p:grpSpPr>
          <a:xfrm>
            <a:off x="8122667" y="1231168"/>
            <a:ext cx="1260000" cy="1260000"/>
            <a:chOff x="1502280" y="6257475"/>
            <a:chExt cx="2164080" cy="2164080"/>
          </a:xfrm>
          <a:solidFill>
            <a:srgbClr val="0C3745"/>
          </a:solidFill>
        </p:grpSpPr>
        <p:sp>
          <p:nvSpPr>
            <p:cNvPr id="42" name="object 21">
              <a:extLst>
                <a:ext uri="{FF2B5EF4-FFF2-40B4-BE49-F238E27FC236}">
                  <a16:creationId xmlns:a16="http://schemas.microsoft.com/office/drawing/2014/main" id="{555C5D24-1D73-5098-142D-30CE1BDF8F5D}"/>
                </a:ext>
              </a:extLst>
            </p:cNvPr>
            <p:cNvSpPr/>
            <p:nvPr/>
          </p:nvSpPr>
          <p:spPr>
            <a:xfrm>
              <a:off x="1502280" y="6257475"/>
              <a:ext cx="2164080" cy="2164080"/>
            </a:xfrm>
            <a:custGeom>
              <a:avLst/>
              <a:gdLst/>
              <a:ahLst/>
              <a:cxnLst/>
              <a:rect l="l" t="t" r="r" b="b"/>
              <a:pathLst>
                <a:path w="2164079" h="2164079">
                  <a:moveTo>
                    <a:pt x="1082040" y="0"/>
                  </a:moveTo>
                  <a:lnTo>
                    <a:pt x="1033841" y="1054"/>
                  </a:lnTo>
                  <a:lnTo>
                    <a:pt x="986182" y="4187"/>
                  </a:lnTo>
                  <a:lnTo>
                    <a:pt x="939107" y="9356"/>
                  </a:lnTo>
                  <a:lnTo>
                    <a:pt x="892660" y="16516"/>
                  </a:lnTo>
                  <a:lnTo>
                    <a:pt x="846885" y="25623"/>
                  </a:lnTo>
                  <a:lnTo>
                    <a:pt x="801826" y="36634"/>
                  </a:lnTo>
                  <a:lnTo>
                    <a:pt x="757527" y="49504"/>
                  </a:lnTo>
                  <a:lnTo>
                    <a:pt x="714031" y="64189"/>
                  </a:lnTo>
                  <a:lnTo>
                    <a:pt x="671383" y="80645"/>
                  </a:lnTo>
                  <a:lnTo>
                    <a:pt x="629627" y="98829"/>
                  </a:lnTo>
                  <a:lnTo>
                    <a:pt x="588807" y="118696"/>
                  </a:lnTo>
                  <a:lnTo>
                    <a:pt x="548966" y="140203"/>
                  </a:lnTo>
                  <a:lnTo>
                    <a:pt x="510149" y="163305"/>
                  </a:lnTo>
                  <a:lnTo>
                    <a:pt x="472400" y="187959"/>
                  </a:lnTo>
                  <a:lnTo>
                    <a:pt x="435762" y="214120"/>
                  </a:lnTo>
                  <a:lnTo>
                    <a:pt x="400280" y="241744"/>
                  </a:lnTo>
                  <a:lnTo>
                    <a:pt x="365998" y="270789"/>
                  </a:lnTo>
                  <a:lnTo>
                    <a:pt x="332959" y="301208"/>
                  </a:lnTo>
                  <a:lnTo>
                    <a:pt x="301208" y="332959"/>
                  </a:lnTo>
                  <a:lnTo>
                    <a:pt x="270789" y="365998"/>
                  </a:lnTo>
                  <a:lnTo>
                    <a:pt x="241744" y="400280"/>
                  </a:lnTo>
                  <a:lnTo>
                    <a:pt x="214120" y="435762"/>
                  </a:lnTo>
                  <a:lnTo>
                    <a:pt x="187959" y="472400"/>
                  </a:lnTo>
                  <a:lnTo>
                    <a:pt x="163305" y="510149"/>
                  </a:lnTo>
                  <a:lnTo>
                    <a:pt x="140203" y="548966"/>
                  </a:lnTo>
                  <a:lnTo>
                    <a:pt x="118696" y="588807"/>
                  </a:lnTo>
                  <a:lnTo>
                    <a:pt x="98829" y="629627"/>
                  </a:lnTo>
                  <a:lnTo>
                    <a:pt x="80645" y="671383"/>
                  </a:lnTo>
                  <a:lnTo>
                    <a:pt x="64189" y="714031"/>
                  </a:lnTo>
                  <a:lnTo>
                    <a:pt x="49504" y="757527"/>
                  </a:lnTo>
                  <a:lnTo>
                    <a:pt x="36634" y="801826"/>
                  </a:lnTo>
                  <a:lnTo>
                    <a:pt x="25623" y="846885"/>
                  </a:lnTo>
                  <a:lnTo>
                    <a:pt x="16516" y="892660"/>
                  </a:lnTo>
                  <a:lnTo>
                    <a:pt x="9356" y="939107"/>
                  </a:lnTo>
                  <a:lnTo>
                    <a:pt x="4187" y="986182"/>
                  </a:lnTo>
                  <a:lnTo>
                    <a:pt x="1054" y="1033841"/>
                  </a:lnTo>
                  <a:lnTo>
                    <a:pt x="0" y="1082039"/>
                  </a:lnTo>
                  <a:lnTo>
                    <a:pt x="1054" y="1130238"/>
                  </a:lnTo>
                  <a:lnTo>
                    <a:pt x="4187" y="1177897"/>
                  </a:lnTo>
                  <a:lnTo>
                    <a:pt x="9356" y="1224972"/>
                  </a:lnTo>
                  <a:lnTo>
                    <a:pt x="16516" y="1271419"/>
                  </a:lnTo>
                  <a:lnTo>
                    <a:pt x="25623" y="1317194"/>
                  </a:lnTo>
                  <a:lnTo>
                    <a:pt x="36634" y="1362253"/>
                  </a:lnTo>
                  <a:lnTo>
                    <a:pt x="49504" y="1406552"/>
                  </a:lnTo>
                  <a:lnTo>
                    <a:pt x="64189" y="1450048"/>
                  </a:lnTo>
                  <a:lnTo>
                    <a:pt x="80645" y="1492696"/>
                  </a:lnTo>
                  <a:lnTo>
                    <a:pt x="98829" y="1534452"/>
                  </a:lnTo>
                  <a:lnTo>
                    <a:pt x="118696" y="1575272"/>
                  </a:lnTo>
                  <a:lnTo>
                    <a:pt x="140203" y="1615113"/>
                  </a:lnTo>
                  <a:lnTo>
                    <a:pt x="163305" y="1653930"/>
                  </a:lnTo>
                  <a:lnTo>
                    <a:pt x="187959" y="1691679"/>
                  </a:lnTo>
                  <a:lnTo>
                    <a:pt x="214120" y="1728317"/>
                  </a:lnTo>
                  <a:lnTo>
                    <a:pt x="241744" y="1763799"/>
                  </a:lnTo>
                  <a:lnTo>
                    <a:pt x="270789" y="1798081"/>
                  </a:lnTo>
                  <a:lnTo>
                    <a:pt x="301208" y="1831120"/>
                  </a:lnTo>
                  <a:lnTo>
                    <a:pt x="332959" y="1862871"/>
                  </a:lnTo>
                  <a:lnTo>
                    <a:pt x="365998" y="1893290"/>
                  </a:lnTo>
                  <a:lnTo>
                    <a:pt x="400280" y="1922335"/>
                  </a:lnTo>
                  <a:lnTo>
                    <a:pt x="435762" y="1949959"/>
                  </a:lnTo>
                  <a:lnTo>
                    <a:pt x="472400" y="1976120"/>
                  </a:lnTo>
                  <a:lnTo>
                    <a:pt x="510149" y="2000774"/>
                  </a:lnTo>
                  <a:lnTo>
                    <a:pt x="548966" y="2023876"/>
                  </a:lnTo>
                  <a:lnTo>
                    <a:pt x="588807" y="2045383"/>
                  </a:lnTo>
                  <a:lnTo>
                    <a:pt x="629627" y="2065250"/>
                  </a:lnTo>
                  <a:lnTo>
                    <a:pt x="671383" y="2083434"/>
                  </a:lnTo>
                  <a:lnTo>
                    <a:pt x="714031" y="2099890"/>
                  </a:lnTo>
                  <a:lnTo>
                    <a:pt x="757527" y="2114575"/>
                  </a:lnTo>
                  <a:lnTo>
                    <a:pt x="801826" y="2127445"/>
                  </a:lnTo>
                  <a:lnTo>
                    <a:pt x="846885" y="2138456"/>
                  </a:lnTo>
                  <a:lnTo>
                    <a:pt x="892660" y="2147563"/>
                  </a:lnTo>
                  <a:lnTo>
                    <a:pt x="939107" y="2154723"/>
                  </a:lnTo>
                  <a:lnTo>
                    <a:pt x="986182" y="2159892"/>
                  </a:lnTo>
                  <a:lnTo>
                    <a:pt x="1033841" y="2163025"/>
                  </a:lnTo>
                  <a:lnTo>
                    <a:pt x="1082040" y="2164079"/>
                  </a:lnTo>
                  <a:lnTo>
                    <a:pt x="1130238" y="2163025"/>
                  </a:lnTo>
                  <a:lnTo>
                    <a:pt x="1177897" y="2159892"/>
                  </a:lnTo>
                  <a:lnTo>
                    <a:pt x="1224972" y="2154723"/>
                  </a:lnTo>
                  <a:lnTo>
                    <a:pt x="1271419" y="2147563"/>
                  </a:lnTo>
                  <a:lnTo>
                    <a:pt x="1317194" y="2138456"/>
                  </a:lnTo>
                  <a:lnTo>
                    <a:pt x="1362253" y="2127445"/>
                  </a:lnTo>
                  <a:lnTo>
                    <a:pt x="1406552" y="2114575"/>
                  </a:lnTo>
                  <a:lnTo>
                    <a:pt x="1450048" y="2099890"/>
                  </a:lnTo>
                  <a:lnTo>
                    <a:pt x="1492696" y="2083434"/>
                  </a:lnTo>
                  <a:lnTo>
                    <a:pt x="1534452" y="2065250"/>
                  </a:lnTo>
                  <a:lnTo>
                    <a:pt x="1575272" y="2045383"/>
                  </a:lnTo>
                  <a:lnTo>
                    <a:pt x="1615113" y="2023876"/>
                  </a:lnTo>
                  <a:lnTo>
                    <a:pt x="1653930" y="2000774"/>
                  </a:lnTo>
                  <a:lnTo>
                    <a:pt x="1691679" y="1976120"/>
                  </a:lnTo>
                  <a:lnTo>
                    <a:pt x="1728317" y="1949959"/>
                  </a:lnTo>
                  <a:lnTo>
                    <a:pt x="1763799" y="1922335"/>
                  </a:lnTo>
                  <a:lnTo>
                    <a:pt x="1798081" y="1893290"/>
                  </a:lnTo>
                  <a:lnTo>
                    <a:pt x="1831120" y="1862871"/>
                  </a:lnTo>
                  <a:lnTo>
                    <a:pt x="1862871" y="1831120"/>
                  </a:lnTo>
                  <a:lnTo>
                    <a:pt x="1893290" y="1798081"/>
                  </a:lnTo>
                  <a:lnTo>
                    <a:pt x="1922335" y="1763799"/>
                  </a:lnTo>
                  <a:lnTo>
                    <a:pt x="1949959" y="1728317"/>
                  </a:lnTo>
                  <a:lnTo>
                    <a:pt x="1976120" y="1691679"/>
                  </a:lnTo>
                  <a:lnTo>
                    <a:pt x="2000774" y="1653930"/>
                  </a:lnTo>
                  <a:lnTo>
                    <a:pt x="2023876" y="1615113"/>
                  </a:lnTo>
                  <a:lnTo>
                    <a:pt x="2045383" y="1575272"/>
                  </a:lnTo>
                  <a:lnTo>
                    <a:pt x="2065250" y="1534452"/>
                  </a:lnTo>
                  <a:lnTo>
                    <a:pt x="2083434" y="1492696"/>
                  </a:lnTo>
                  <a:lnTo>
                    <a:pt x="2099890" y="1450048"/>
                  </a:lnTo>
                  <a:lnTo>
                    <a:pt x="2114575" y="1406552"/>
                  </a:lnTo>
                  <a:lnTo>
                    <a:pt x="2127445" y="1362253"/>
                  </a:lnTo>
                  <a:lnTo>
                    <a:pt x="2138456" y="1317194"/>
                  </a:lnTo>
                  <a:lnTo>
                    <a:pt x="2147563" y="1271419"/>
                  </a:lnTo>
                  <a:lnTo>
                    <a:pt x="2154723" y="1224972"/>
                  </a:lnTo>
                  <a:lnTo>
                    <a:pt x="2159892" y="1177897"/>
                  </a:lnTo>
                  <a:lnTo>
                    <a:pt x="2163025" y="1130238"/>
                  </a:lnTo>
                  <a:lnTo>
                    <a:pt x="2164080" y="1082039"/>
                  </a:lnTo>
                  <a:lnTo>
                    <a:pt x="2163025" y="1033841"/>
                  </a:lnTo>
                  <a:lnTo>
                    <a:pt x="2159892" y="986182"/>
                  </a:lnTo>
                  <a:lnTo>
                    <a:pt x="2154723" y="939107"/>
                  </a:lnTo>
                  <a:lnTo>
                    <a:pt x="2147563" y="892660"/>
                  </a:lnTo>
                  <a:lnTo>
                    <a:pt x="2138456" y="846885"/>
                  </a:lnTo>
                  <a:lnTo>
                    <a:pt x="2127445" y="801826"/>
                  </a:lnTo>
                  <a:lnTo>
                    <a:pt x="2114575" y="757527"/>
                  </a:lnTo>
                  <a:lnTo>
                    <a:pt x="2099890" y="714031"/>
                  </a:lnTo>
                  <a:lnTo>
                    <a:pt x="2083434" y="671383"/>
                  </a:lnTo>
                  <a:lnTo>
                    <a:pt x="2065250" y="629627"/>
                  </a:lnTo>
                  <a:lnTo>
                    <a:pt x="2045383" y="588807"/>
                  </a:lnTo>
                  <a:lnTo>
                    <a:pt x="2023876" y="548966"/>
                  </a:lnTo>
                  <a:lnTo>
                    <a:pt x="2000774" y="510149"/>
                  </a:lnTo>
                  <a:lnTo>
                    <a:pt x="1976120" y="472400"/>
                  </a:lnTo>
                  <a:lnTo>
                    <a:pt x="1949959" y="435762"/>
                  </a:lnTo>
                  <a:lnTo>
                    <a:pt x="1922335" y="400280"/>
                  </a:lnTo>
                  <a:lnTo>
                    <a:pt x="1893290" y="365998"/>
                  </a:lnTo>
                  <a:lnTo>
                    <a:pt x="1862871" y="332959"/>
                  </a:lnTo>
                  <a:lnTo>
                    <a:pt x="1831120" y="301208"/>
                  </a:lnTo>
                  <a:lnTo>
                    <a:pt x="1798081" y="270789"/>
                  </a:lnTo>
                  <a:lnTo>
                    <a:pt x="1763799" y="241744"/>
                  </a:lnTo>
                  <a:lnTo>
                    <a:pt x="1728317" y="214120"/>
                  </a:lnTo>
                  <a:lnTo>
                    <a:pt x="1691679" y="187959"/>
                  </a:lnTo>
                  <a:lnTo>
                    <a:pt x="1653930" y="163305"/>
                  </a:lnTo>
                  <a:lnTo>
                    <a:pt x="1615113" y="140203"/>
                  </a:lnTo>
                  <a:lnTo>
                    <a:pt x="1575272" y="118696"/>
                  </a:lnTo>
                  <a:lnTo>
                    <a:pt x="1534452" y="98829"/>
                  </a:lnTo>
                  <a:lnTo>
                    <a:pt x="1492696" y="80645"/>
                  </a:lnTo>
                  <a:lnTo>
                    <a:pt x="1450048" y="64189"/>
                  </a:lnTo>
                  <a:lnTo>
                    <a:pt x="1406552" y="49504"/>
                  </a:lnTo>
                  <a:lnTo>
                    <a:pt x="1362253" y="36634"/>
                  </a:lnTo>
                  <a:lnTo>
                    <a:pt x="1317194" y="25623"/>
                  </a:lnTo>
                  <a:lnTo>
                    <a:pt x="1271419" y="16516"/>
                  </a:lnTo>
                  <a:lnTo>
                    <a:pt x="1224972" y="9356"/>
                  </a:lnTo>
                  <a:lnTo>
                    <a:pt x="1177897" y="4187"/>
                  </a:lnTo>
                  <a:lnTo>
                    <a:pt x="1130238" y="1054"/>
                  </a:lnTo>
                  <a:lnTo>
                    <a:pt x="1082040" y="0"/>
                  </a:lnTo>
                  <a:close/>
                </a:path>
              </a:pathLst>
            </a:custGeom>
            <a:solidFill>
              <a:srgbClr val="0C323C"/>
            </a:solidFill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22">
              <a:extLst>
                <a:ext uri="{FF2B5EF4-FFF2-40B4-BE49-F238E27FC236}">
                  <a16:creationId xmlns:a16="http://schemas.microsoft.com/office/drawing/2014/main" id="{C1974E26-858B-F8D9-84DC-E2FA8FC1EC5F}"/>
                </a:ext>
              </a:extLst>
            </p:cNvPr>
            <p:cNvSpPr/>
            <p:nvPr/>
          </p:nvSpPr>
          <p:spPr>
            <a:xfrm>
              <a:off x="2112527" y="6984365"/>
              <a:ext cx="963930" cy="790575"/>
            </a:xfrm>
            <a:custGeom>
              <a:avLst/>
              <a:gdLst/>
              <a:ahLst/>
              <a:cxnLst/>
              <a:rect l="l" t="t" r="r" b="b"/>
              <a:pathLst>
                <a:path w="963930" h="790575">
                  <a:moveTo>
                    <a:pt x="304806" y="417870"/>
                  </a:moveTo>
                  <a:lnTo>
                    <a:pt x="100704" y="417870"/>
                  </a:lnTo>
                  <a:lnTo>
                    <a:pt x="119186" y="420501"/>
                  </a:lnTo>
                  <a:lnTo>
                    <a:pt x="144891" y="463902"/>
                  </a:lnTo>
                  <a:lnTo>
                    <a:pt x="174074" y="504523"/>
                  </a:lnTo>
                  <a:lnTo>
                    <a:pt x="206157" y="542794"/>
                  </a:lnTo>
                  <a:lnTo>
                    <a:pt x="240566" y="579141"/>
                  </a:lnTo>
                  <a:lnTo>
                    <a:pt x="276723" y="613994"/>
                  </a:lnTo>
                  <a:lnTo>
                    <a:pt x="314053" y="647780"/>
                  </a:lnTo>
                  <a:lnTo>
                    <a:pt x="389924" y="713864"/>
                  </a:lnTo>
                  <a:lnTo>
                    <a:pt x="427313" y="747018"/>
                  </a:lnTo>
                  <a:lnTo>
                    <a:pt x="441266" y="761798"/>
                  </a:lnTo>
                  <a:lnTo>
                    <a:pt x="457671" y="778711"/>
                  </a:lnTo>
                  <a:lnTo>
                    <a:pt x="475492" y="790223"/>
                  </a:lnTo>
                  <a:lnTo>
                    <a:pt x="493696" y="788801"/>
                  </a:lnTo>
                  <a:lnTo>
                    <a:pt x="503215" y="780829"/>
                  </a:lnTo>
                  <a:lnTo>
                    <a:pt x="515431" y="768043"/>
                  </a:lnTo>
                  <a:lnTo>
                    <a:pt x="527891" y="754418"/>
                  </a:lnTo>
                  <a:lnTo>
                    <a:pt x="536643" y="745469"/>
                  </a:lnTo>
                  <a:lnTo>
                    <a:pt x="481187" y="745469"/>
                  </a:lnTo>
                  <a:lnTo>
                    <a:pt x="444182" y="710737"/>
                  </a:lnTo>
                  <a:lnTo>
                    <a:pt x="406168" y="676813"/>
                  </a:lnTo>
                  <a:lnTo>
                    <a:pt x="367747" y="643185"/>
                  </a:lnTo>
                  <a:lnTo>
                    <a:pt x="329519" y="609342"/>
                  </a:lnTo>
                  <a:lnTo>
                    <a:pt x="292085" y="574772"/>
                  </a:lnTo>
                  <a:lnTo>
                    <a:pt x="256044" y="538965"/>
                  </a:lnTo>
                  <a:lnTo>
                    <a:pt x="221997" y="501408"/>
                  </a:lnTo>
                  <a:lnTo>
                    <a:pt x="190546" y="461591"/>
                  </a:lnTo>
                  <a:lnTo>
                    <a:pt x="162290" y="419002"/>
                  </a:lnTo>
                  <a:lnTo>
                    <a:pt x="299399" y="419002"/>
                  </a:lnTo>
                  <a:lnTo>
                    <a:pt x="304806" y="417870"/>
                  </a:lnTo>
                  <a:close/>
                </a:path>
                <a:path w="963930" h="790575">
                  <a:moveTo>
                    <a:pt x="641479" y="315663"/>
                  </a:moveTo>
                  <a:lnTo>
                    <a:pt x="601049" y="315663"/>
                  </a:lnTo>
                  <a:lnTo>
                    <a:pt x="598662" y="318698"/>
                  </a:lnTo>
                  <a:lnTo>
                    <a:pt x="600529" y="321378"/>
                  </a:lnTo>
                  <a:lnTo>
                    <a:pt x="613109" y="342664"/>
                  </a:lnTo>
                  <a:lnTo>
                    <a:pt x="637922" y="390808"/>
                  </a:lnTo>
                  <a:lnTo>
                    <a:pt x="662898" y="419002"/>
                  </a:lnTo>
                  <a:lnTo>
                    <a:pt x="797023" y="419002"/>
                  </a:lnTo>
                  <a:lnTo>
                    <a:pt x="792061" y="431545"/>
                  </a:lnTo>
                  <a:lnTo>
                    <a:pt x="768727" y="466183"/>
                  </a:lnTo>
                  <a:lnTo>
                    <a:pt x="737717" y="505175"/>
                  </a:lnTo>
                  <a:lnTo>
                    <a:pt x="703929" y="542008"/>
                  </a:lnTo>
                  <a:lnTo>
                    <a:pt x="668048" y="577176"/>
                  </a:lnTo>
                  <a:lnTo>
                    <a:pt x="630758" y="611179"/>
                  </a:lnTo>
                  <a:lnTo>
                    <a:pt x="554686" y="677674"/>
                  </a:lnTo>
                  <a:lnTo>
                    <a:pt x="517273" y="711160"/>
                  </a:lnTo>
                  <a:lnTo>
                    <a:pt x="481187" y="745469"/>
                  </a:lnTo>
                  <a:lnTo>
                    <a:pt x="536643" y="745469"/>
                  </a:lnTo>
                  <a:lnTo>
                    <a:pt x="538146" y="743932"/>
                  </a:lnTo>
                  <a:lnTo>
                    <a:pt x="575099" y="711028"/>
                  </a:lnTo>
                  <a:lnTo>
                    <a:pt x="650138" y="645534"/>
                  </a:lnTo>
                  <a:lnTo>
                    <a:pt x="687082" y="612081"/>
                  </a:lnTo>
                  <a:lnTo>
                    <a:pt x="722881" y="577583"/>
                  </a:lnTo>
                  <a:lnTo>
                    <a:pt x="756963" y="541607"/>
                  </a:lnTo>
                  <a:lnTo>
                    <a:pt x="788758" y="503722"/>
                  </a:lnTo>
                  <a:lnTo>
                    <a:pt x="817694" y="463498"/>
                  </a:lnTo>
                  <a:lnTo>
                    <a:pt x="843200" y="420501"/>
                  </a:lnTo>
                  <a:lnTo>
                    <a:pt x="871540" y="418513"/>
                  </a:lnTo>
                  <a:lnTo>
                    <a:pt x="925193" y="418513"/>
                  </a:lnTo>
                  <a:lnTo>
                    <a:pt x="948056" y="416170"/>
                  </a:lnTo>
                  <a:lnTo>
                    <a:pt x="963723" y="398987"/>
                  </a:lnTo>
                  <a:lnTo>
                    <a:pt x="961778" y="392788"/>
                  </a:lnTo>
                  <a:lnTo>
                    <a:pt x="957097" y="386244"/>
                  </a:lnTo>
                  <a:lnTo>
                    <a:pt x="951411" y="381065"/>
                  </a:lnTo>
                  <a:lnTo>
                    <a:pt x="946451" y="378959"/>
                  </a:lnTo>
                  <a:lnTo>
                    <a:pt x="864803" y="378959"/>
                  </a:lnTo>
                  <a:lnTo>
                    <a:pt x="864958" y="378451"/>
                  </a:lnTo>
                  <a:lnTo>
                    <a:pt x="821178" y="378451"/>
                  </a:lnTo>
                  <a:lnTo>
                    <a:pt x="676805" y="377461"/>
                  </a:lnTo>
                  <a:lnTo>
                    <a:pt x="641479" y="315663"/>
                  </a:lnTo>
                  <a:close/>
                </a:path>
                <a:path w="963930" h="790575">
                  <a:moveTo>
                    <a:pt x="401101" y="243400"/>
                  </a:moveTo>
                  <a:lnTo>
                    <a:pt x="364080" y="243400"/>
                  </a:lnTo>
                  <a:lnTo>
                    <a:pt x="478088" y="563808"/>
                  </a:lnTo>
                  <a:lnTo>
                    <a:pt x="485541" y="574772"/>
                  </a:lnTo>
                  <a:lnTo>
                    <a:pt x="495815" y="579364"/>
                  </a:lnTo>
                  <a:lnTo>
                    <a:pt x="506540" y="576976"/>
                  </a:lnTo>
                  <a:lnTo>
                    <a:pt x="515134" y="566907"/>
                  </a:lnTo>
                  <a:lnTo>
                    <a:pt x="536484" y="499076"/>
                  </a:lnTo>
                  <a:lnTo>
                    <a:pt x="495093" y="499076"/>
                  </a:lnTo>
                  <a:lnTo>
                    <a:pt x="401101" y="243400"/>
                  </a:lnTo>
                  <a:close/>
                </a:path>
                <a:path w="963930" h="790575">
                  <a:moveTo>
                    <a:pt x="592124" y="246895"/>
                  </a:moveTo>
                  <a:lnTo>
                    <a:pt x="584299" y="249156"/>
                  </a:lnTo>
                  <a:lnTo>
                    <a:pt x="584514" y="249156"/>
                  </a:lnTo>
                  <a:lnTo>
                    <a:pt x="576513" y="255553"/>
                  </a:lnTo>
                  <a:lnTo>
                    <a:pt x="495093" y="499076"/>
                  </a:lnTo>
                  <a:lnTo>
                    <a:pt x="536484" y="499076"/>
                  </a:lnTo>
                  <a:lnTo>
                    <a:pt x="593662" y="317418"/>
                  </a:lnTo>
                  <a:lnTo>
                    <a:pt x="593392" y="317418"/>
                  </a:lnTo>
                  <a:lnTo>
                    <a:pt x="601049" y="315663"/>
                  </a:lnTo>
                  <a:lnTo>
                    <a:pt x="641479" y="315663"/>
                  </a:lnTo>
                  <a:lnTo>
                    <a:pt x="607336" y="255934"/>
                  </a:lnTo>
                  <a:lnTo>
                    <a:pt x="599512" y="249156"/>
                  </a:lnTo>
                  <a:lnTo>
                    <a:pt x="592124" y="246895"/>
                  </a:lnTo>
                  <a:close/>
                </a:path>
                <a:path w="963930" h="790575">
                  <a:moveTo>
                    <a:pt x="312708" y="194"/>
                  </a:moveTo>
                  <a:lnTo>
                    <a:pt x="273370" y="988"/>
                  </a:lnTo>
                  <a:lnTo>
                    <a:pt x="235353" y="8601"/>
                  </a:lnTo>
                  <a:lnTo>
                    <a:pt x="199389" y="22526"/>
                  </a:lnTo>
                  <a:lnTo>
                    <a:pt x="166211" y="42259"/>
                  </a:lnTo>
                  <a:lnTo>
                    <a:pt x="136551" y="67295"/>
                  </a:lnTo>
                  <a:lnTo>
                    <a:pt x="111141" y="97128"/>
                  </a:lnTo>
                  <a:lnTo>
                    <a:pt x="90713" y="131254"/>
                  </a:lnTo>
                  <a:lnTo>
                    <a:pt x="75976" y="169284"/>
                  </a:lnTo>
                  <a:lnTo>
                    <a:pt x="67733" y="210362"/>
                  </a:lnTo>
                  <a:lnTo>
                    <a:pt x="66646" y="254334"/>
                  </a:lnTo>
                  <a:lnTo>
                    <a:pt x="70908" y="285926"/>
                  </a:lnTo>
                  <a:lnTo>
                    <a:pt x="78676" y="317418"/>
                  </a:lnTo>
                  <a:lnTo>
                    <a:pt x="88163" y="348525"/>
                  </a:lnTo>
                  <a:lnTo>
                    <a:pt x="97583" y="378959"/>
                  </a:lnTo>
                  <a:lnTo>
                    <a:pt x="15935" y="378959"/>
                  </a:lnTo>
                  <a:lnTo>
                    <a:pt x="6051" y="383884"/>
                  </a:lnTo>
                  <a:lnTo>
                    <a:pt x="0" y="395314"/>
                  </a:lnTo>
                  <a:lnTo>
                    <a:pt x="1487" y="408234"/>
                  </a:lnTo>
                  <a:lnTo>
                    <a:pt x="14220" y="417631"/>
                  </a:lnTo>
                  <a:lnTo>
                    <a:pt x="38755" y="419874"/>
                  </a:lnTo>
                  <a:lnTo>
                    <a:pt x="35849" y="419874"/>
                  </a:lnTo>
                  <a:lnTo>
                    <a:pt x="100704" y="417870"/>
                  </a:lnTo>
                  <a:lnTo>
                    <a:pt x="305257" y="417870"/>
                  </a:lnTo>
                  <a:lnTo>
                    <a:pt x="310803" y="410608"/>
                  </a:lnTo>
                  <a:lnTo>
                    <a:pt x="313445" y="405312"/>
                  </a:lnTo>
                  <a:lnTo>
                    <a:pt x="323257" y="379150"/>
                  </a:lnTo>
                  <a:lnTo>
                    <a:pt x="280577" y="379150"/>
                  </a:lnTo>
                  <a:lnTo>
                    <a:pt x="141208" y="378451"/>
                  </a:lnTo>
                  <a:lnTo>
                    <a:pt x="123513" y="332781"/>
                  </a:lnTo>
                  <a:lnTo>
                    <a:pt x="111267" y="285926"/>
                  </a:lnTo>
                  <a:lnTo>
                    <a:pt x="106395" y="240018"/>
                  </a:lnTo>
                  <a:lnTo>
                    <a:pt x="106268" y="238821"/>
                  </a:lnTo>
                  <a:lnTo>
                    <a:pt x="110242" y="193702"/>
                  </a:lnTo>
                  <a:lnTo>
                    <a:pt x="110346" y="192524"/>
                  </a:lnTo>
                  <a:lnTo>
                    <a:pt x="125308" y="148011"/>
                  </a:lnTo>
                  <a:lnTo>
                    <a:pt x="152968" y="106278"/>
                  </a:lnTo>
                  <a:lnTo>
                    <a:pt x="190045" y="72277"/>
                  </a:lnTo>
                  <a:lnTo>
                    <a:pt x="230824" y="50337"/>
                  </a:lnTo>
                  <a:lnTo>
                    <a:pt x="273950" y="39932"/>
                  </a:lnTo>
                  <a:lnTo>
                    <a:pt x="424748" y="39932"/>
                  </a:lnTo>
                  <a:lnTo>
                    <a:pt x="392419" y="21079"/>
                  </a:lnTo>
                  <a:lnTo>
                    <a:pt x="352635" y="6722"/>
                  </a:lnTo>
                  <a:lnTo>
                    <a:pt x="312708" y="194"/>
                  </a:lnTo>
                  <a:close/>
                </a:path>
                <a:path w="963930" h="790575">
                  <a:moveTo>
                    <a:pt x="925193" y="418513"/>
                  </a:moveTo>
                  <a:lnTo>
                    <a:pt x="871540" y="418513"/>
                  </a:lnTo>
                  <a:lnTo>
                    <a:pt x="911910" y="419874"/>
                  </a:lnTo>
                  <a:lnTo>
                    <a:pt x="925193" y="418513"/>
                  </a:lnTo>
                  <a:close/>
                </a:path>
                <a:path w="963930" h="790575">
                  <a:moveTo>
                    <a:pt x="362484" y="157284"/>
                  </a:moveTo>
                  <a:lnTo>
                    <a:pt x="354250" y="159319"/>
                  </a:lnTo>
                  <a:lnTo>
                    <a:pt x="346960" y="164669"/>
                  </a:lnTo>
                  <a:lnTo>
                    <a:pt x="341817" y="171860"/>
                  </a:lnTo>
                  <a:lnTo>
                    <a:pt x="280634" y="378959"/>
                  </a:lnTo>
                  <a:lnTo>
                    <a:pt x="280577" y="379150"/>
                  </a:lnTo>
                  <a:lnTo>
                    <a:pt x="323257" y="379150"/>
                  </a:lnTo>
                  <a:lnTo>
                    <a:pt x="324905" y="374755"/>
                  </a:lnTo>
                  <a:lnTo>
                    <a:pt x="333876" y="339605"/>
                  </a:lnTo>
                  <a:lnTo>
                    <a:pt x="342395" y="303946"/>
                  </a:lnTo>
                  <a:lnTo>
                    <a:pt x="352498" y="271860"/>
                  </a:lnTo>
                  <a:lnTo>
                    <a:pt x="364080" y="243400"/>
                  </a:lnTo>
                  <a:lnTo>
                    <a:pt x="401101" y="243400"/>
                  </a:lnTo>
                  <a:lnTo>
                    <a:pt x="370455" y="160037"/>
                  </a:lnTo>
                  <a:lnTo>
                    <a:pt x="362484" y="157284"/>
                  </a:lnTo>
                  <a:close/>
                </a:path>
                <a:path w="963930" h="790575">
                  <a:moveTo>
                    <a:pt x="792661" y="40129"/>
                  </a:moveTo>
                  <a:lnTo>
                    <a:pt x="648419" y="40129"/>
                  </a:lnTo>
                  <a:lnTo>
                    <a:pt x="692545" y="40870"/>
                  </a:lnTo>
                  <a:lnTo>
                    <a:pt x="735394" y="52210"/>
                  </a:lnTo>
                  <a:lnTo>
                    <a:pt x="775380" y="74440"/>
                  </a:lnTo>
                  <a:lnTo>
                    <a:pt x="810917" y="107852"/>
                  </a:lnTo>
                  <a:lnTo>
                    <a:pt x="837438" y="149256"/>
                  </a:lnTo>
                  <a:lnTo>
                    <a:pt x="851866" y="193702"/>
                  </a:lnTo>
                  <a:lnTo>
                    <a:pt x="855726" y="238821"/>
                  </a:lnTo>
                  <a:lnTo>
                    <a:pt x="855829" y="240018"/>
                  </a:lnTo>
                  <a:lnTo>
                    <a:pt x="851065" y="285926"/>
                  </a:lnTo>
                  <a:lnTo>
                    <a:pt x="850951" y="287031"/>
                  </a:lnTo>
                  <a:lnTo>
                    <a:pt x="838859" y="333566"/>
                  </a:lnTo>
                  <a:lnTo>
                    <a:pt x="821178" y="378451"/>
                  </a:lnTo>
                  <a:lnTo>
                    <a:pt x="864958" y="378451"/>
                  </a:lnTo>
                  <a:lnTo>
                    <a:pt x="873926" y="349102"/>
                  </a:lnTo>
                  <a:lnTo>
                    <a:pt x="883100" y="318698"/>
                  </a:lnTo>
                  <a:lnTo>
                    <a:pt x="890761" y="287802"/>
                  </a:lnTo>
                  <a:lnTo>
                    <a:pt x="895219" y="256887"/>
                  </a:lnTo>
                  <a:lnTo>
                    <a:pt x="894573" y="211739"/>
                  </a:lnTo>
                  <a:lnTo>
                    <a:pt x="886185" y="169284"/>
                  </a:lnTo>
                  <a:lnTo>
                    <a:pt x="870852" y="130146"/>
                  </a:lnTo>
                  <a:lnTo>
                    <a:pt x="849369" y="94951"/>
                  </a:lnTo>
                  <a:lnTo>
                    <a:pt x="822530" y="64324"/>
                  </a:lnTo>
                  <a:lnTo>
                    <a:pt x="792661" y="40129"/>
                  </a:lnTo>
                  <a:close/>
                </a:path>
                <a:path w="963930" h="790575">
                  <a:moveTo>
                    <a:pt x="424748" y="39932"/>
                  </a:moveTo>
                  <a:lnTo>
                    <a:pt x="273950" y="39932"/>
                  </a:lnTo>
                  <a:lnTo>
                    <a:pt x="318068" y="40534"/>
                  </a:lnTo>
                  <a:lnTo>
                    <a:pt x="361822" y="51619"/>
                  </a:lnTo>
                  <a:lnTo>
                    <a:pt x="403858" y="72659"/>
                  </a:lnTo>
                  <a:lnTo>
                    <a:pt x="442820" y="103128"/>
                  </a:lnTo>
                  <a:lnTo>
                    <a:pt x="450802" y="112454"/>
                  </a:lnTo>
                  <a:lnTo>
                    <a:pt x="460313" y="124378"/>
                  </a:lnTo>
                  <a:lnTo>
                    <a:pt x="470668" y="134650"/>
                  </a:lnTo>
                  <a:lnTo>
                    <a:pt x="481187" y="139018"/>
                  </a:lnTo>
                  <a:lnTo>
                    <a:pt x="491930" y="134082"/>
                  </a:lnTo>
                  <a:lnTo>
                    <a:pt x="503681" y="122484"/>
                  </a:lnTo>
                  <a:lnTo>
                    <a:pt x="514952" y="109041"/>
                  </a:lnTo>
                  <a:lnTo>
                    <a:pt x="524252" y="98569"/>
                  </a:lnTo>
                  <a:lnTo>
                    <a:pt x="540162" y="86440"/>
                  </a:lnTo>
                  <a:lnTo>
                    <a:pt x="481187" y="86440"/>
                  </a:lnTo>
                  <a:lnTo>
                    <a:pt x="468336" y="76144"/>
                  </a:lnTo>
                  <a:lnTo>
                    <a:pt x="444312" y="54093"/>
                  </a:lnTo>
                  <a:lnTo>
                    <a:pt x="431326" y="43768"/>
                  </a:lnTo>
                  <a:lnTo>
                    <a:pt x="424748" y="39932"/>
                  </a:lnTo>
                  <a:close/>
                </a:path>
                <a:path w="963930" h="790575">
                  <a:moveTo>
                    <a:pt x="677533" y="0"/>
                  </a:moveTo>
                  <a:lnTo>
                    <a:pt x="635850" y="1591"/>
                  </a:lnTo>
                  <a:lnTo>
                    <a:pt x="593585" y="11502"/>
                  </a:lnTo>
                  <a:lnTo>
                    <a:pt x="551532" y="30357"/>
                  </a:lnTo>
                  <a:lnTo>
                    <a:pt x="514935" y="57075"/>
                  </a:lnTo>
                  <a:lnTo>
                    <a:pt x="498316" y="71819"/>
                  </a:lnTo>
                  <a:lnTo>
                    <a:pt x="481187" y="86440"/>
                  </a:lnTo>
                  <a:lnTo>
                    <a:pt x="540162" y="86440"/>
                  </a:lnTo>
                  <a:lnTo>
                    <a:pt x="562686" y="69270"/>
                  </a:lnTo>
                  <a:lnTo>
                    <a:pt x="604604" y="49693"/>
                  </a:lnTo>
                  <a:lnTo>
                    <a:pt x="648419" y="40129"/>
                  </a:lnTo>
                  <a:lnTo>
                    <a:pt x="792661" y="40129"/>
                  </a:lnTo>
                  <a:lnTo>
                    <a:pt x="791132" y="38890"/>
                  </a:lnTo>
                  <a:lnTo>
                    <a:pt x="755969" y="19274"/>
                  </a:lnTo>
                  <a:lnTo>
                    <a:pt x="717838" y="6102"/>
                  </a:lnTo>
                  <a:lnTo>
                    <a:pt x="67753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DDA7DC7-A534-D862-0438-510FDDBAF40E}"/>
              </a:ext>
            </a:extLst>
          </p:cNvPr>
          <p:cNvSpPr txBox="1"/>
          <p:nvPr/>
        </p:nvSpPr>
        <p:spPr>
          <a:xfrm>
            <a:off x="9435147" y="1232095"/>
            <a:ext cx="214257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Health &amp; Wellbeing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B304D4-690F-AC3F-2BAF-344F9F54EDD3}"/>
              </a:ext>
            </a:extLst>
          </p:cNvPr>
          <p:cNvSpPr txBox="1"/>
          <p:nvPr/>
        </p:nvSpPr>
        <p:spPr>
          <a:xfrm>
            <a:off x="9404377" y="1602358"/>
            <a:ext cx="2338912" cy="89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Community-Level Health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Drug and Alcohol Support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Co-Location of</a:t>
            </a:r>
            <a:r>
              <a:rPr lang="en-GB" sz="1400" kern="100" dirty="0"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Services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Local Sport </a:t>
            </a:r>
            <a:r>
              <a:rPr lang="en-GB" sz="1400" kern="100" dirty="0">
                <a:latin typeface="Arial" panose="020B0604020202020204" pitchFamily="34" charset="0"/>
                <a:ea typeface="Aptos" panose="020B0004020202020204" pitchFamily="34" charset="0"/>
              </a:rPr>
              <a:t>and</a:t>
            </a:r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Activity </a:t>
            </a:r>
          </a:p>
        </p:txBody>
      </p:sp>
      <p:grpSp>
        <p:nvGrpSpPr>
          <p:cNvPr id="46" name="object 37">
            <a:extLst>
              <a:ext uri="{FF2B5EF4-FFF2-40B4-BE49-F238E27FC236}">
                <a16:creationId xmlns:a16="http://schemas.microsoft.com/office/drawing/2014/main" id="{358253E5-8C11-5F1F-C6EC-837A14B070A3}"/>
              </a:ext>
            </a:extLst>
          </p:cNvPr>
          <p:cNvGrpSpPr>
            <a:grpSpLocks noChangeAspect="1"/>
          </p:cNvGrpSpPr>
          <p:nvPr/>
        </p:nvGrpSpPr>
        <p:grpSpPr>
          <a:xfrm>
            <a:off x="4260315" y="1232883"/>
            <a:ext cx="1260000" cy="1260000"/>
            <a:chOff x="11453639" y="1669454"/>
            <a:chExt cx="2164080" cy="2164080"/>
          </a:xfrm>
          <a:solidFill>
            <a:srgbClr val="0C3745"/>
          </a:solidFill>
        </p:grpSpPr>
        <p:sp>
          <p:nvSpPr>
            <p:cNvPr id="47" name="object 38">
              <a:extLst>
                <a:ext uri="{FF2B5EF4-FFF2-40B4-BE49-F238E27FC236}">
                  <a16:creationId xmlns:a16="http://schemas.microsoft.com/office/drawing/2014/main" id="{1FAF4337-CBA1-1ED5-06B7-0E9A6B3FD623}"/>
                </a:ext>
              </a:extLst>
            </p:cNvPr>
            <p:cNvSpPr/>
            <p:nvPr/>
          </p:nvSpPr>
          <p:spPr>
            <a:xfrm>
              <a:off x="11453639" y="1669454"/>
              <a:ext cx="2164080" cy="2164080"/>
            </a:xfrm>
            <a:custGeom>
              <a:avLst/>
              <a:gdLst/>
              <a:ahLst/>
              <a:cxnLst/>
              <a:rect l="l" t="t" r="r" b="b"/>
              <a:pathLst>
                <a:path w="2164080" h="2164079">
                  <a:moveTo>
                    <a:pt x="1082040" y="0"/>
                  </a:moveTo>
                  <a:lnTo>
                    <a:pt x="1033841" y="1054"/>
                  </a:lnTo>
                  <a:lnTo>
                    <a:pt x="986182" y="4187"/>
                  </a:lnTo>
                  <a:lnTo>
                    <a:pt x="939107" y="9356"/>
                  </a:lnTo>
                  <a:lnTo>
                    <a:pt x="892660" y="16516"/>
                  </a:lnTo>
                  <a:lnTo>
                    <a:pt x="846885" y="25623"/>
                  </a:lnTo>
                  <a:lnTo>
                    <a:pt x="801826" y="36634"/>
                  </a:lnTo>
                  <a:lnTo>
                    <a:pt x="757527" y="49504"/>
                  </a:lnTo>
                  <a:lnTo>
                    <a:pt x="714031" y="64189"/>
                  </a:lnTo>
                  <a:lnTo>
                    <a:pt x="671383" y="80645"/>
                  </a:lnTo>
                  <a:lnTo>
                    <a:pt x="629627" y="98829"/>
                  </a:lnTo>
                  <a:lnTo>
                    <a:pt x="588807" y="118696"/>
                  </a:lnTo>
                  <a:lnTo>
                    <a:pt x="548966" y="140203"/>
                  </a:lnTo>
                  <a:lnTo>
                    <a:pt x="510149" y="163305"/>
                  </a:lnTo>
                  <a:lnTo>
                    <a:pt x="472400" y="187959"/>
                  </a:lnTo>
                  <a:lnTo>
                    <a:pt x="435762" y="214120"/>
                  </a:lnTo>
                  <a:lnTo>
                    <a:pt x="400280" y="241744"/>
                  </a:lnTo>
                  <a:lnTo>
                    <a:pt x="365998" y="270789"/>
                  </a:lnTo>
                  <a:lnTo>
                    <a:pt x="332959" y="301208"/>
                  </a:lnTo>
                  <a:lnTo>
                    <a:pt x="301208" y="332959"/>
                  </a:lnTo>
                  <a:lnTo>
                    <a:pt x="270789" y="365998"/>
                  </a:lnTo>
                  <a:lnTo>
                    <a:pt x="241744" y="400280"/>
                  </a:lnTo>
                  <a:lnTo>
                    <a:pt x="214120" y="435762"/>
                  </a:lnTo>
                  <a:lnTo>
                    <a:pt x="187959" y="472400"/>
                  </a:lnTo>
                  <a:lnTo>
                    <a:pt x="163305" y="510149"/>
                  </a:lnTo>
                  <a:lnTo>
                    <a:pt x="140203" y="548966"/>
                  </a:lnTo>
                  <a:lnTo>
                    <a:pt x="118696" y="588807"/>
                  </a:lnTo>
                  <a:lnTo>
                    <a:pt x="98829" y="629627"/>
                  </a:lnTo>
                  <a:lnTo>
                    <a:pt x="80645" y="671383"/>
                  </a:lnTo>
                  <a:lnTo>
                    <a:pt x="64189" y="714031"/>
                  </a:lnTo>
                  <a:lnTo>
                    <a:pt x="49504" y="757527"/>
                  </a:lnTo>
                  <a:lnTo>
                    <a:pt x="36634" y="801826"/>
                  </a:lnTo>
                  <a:lnTo>
                    <a:pt x="25623" y="846885"/>
                  </a:lnTo>
                  <a:lnTo>
                    <a:pt x="16516" y="892660"/>
                  </a:lnTo>
                  <a:lnTo>
                    <a:pt x="9356" y="939107"/>
                  </a:lnTo>
                  <a:lnTo>
                    <a:pt x="4187" y="986182"/>
                  </a:lnTo>
                  <a:lnTo>
                    <a:pt x="1054" y="1033841"/>
                  </a:lnTo>
                  <a:lnTo>
                    <a:pt x="0" y="1082039"/>
                  </a:lnTo>
                  <a:lnTo>
                    <a:pt x="1054" y="1130238"/>
                  </a:lnTo>
                  <a:lnTo>
                    <a:pt x="4187" y="1177897"/>
                  </a:lnTo>
                  <a:lnTo>
                    <a:pt x="9356" y="1224972"/>
                  </a:lnTo>
                  <a:lnTo>
                    <a:pt x="16516" y="1271419"/>
                  </a:lnTo>
                  <a:lnTo>
                    <a:pt x="25623" y="1317194"/>
                  </a:lnTo>
                  <a:lnTo>
                    <a:pt x="36634" y="1362253"/>
                  </a:lnTo>
                  <a:lnTo>
                    <a:pt x="49504" y="1406552"/>
                  </a:lnTo>
                  <a:lnTo>
                    <a:pt x="64189" y="1450048"/>
                  </a:lnTo>
                  <a:lnTo>
                    <a:pt x="80645" y="1492696"/>
                  </a:lnTo>
                  <a:lnTo>
                    <a:pt x="98829" y="1534452"/>
                  </a:lnTo>
                  <a:lnTo>
                    <a:pt x="118696" y="1575272"/>
                  </a:lnTo>
                  <a:lnTo>
                    <a:pt x="140203" y="1615113"/>
                  </a:lnTo>
                  <a:lnTo>
                    <a:pt x="163305" y="1653930"/>
                  </a:lnTo>
                  <a:lnTo>
                    <a:pt x="187959" y="1691679"/>
                  </a:lnTo>
                  <a:lnTo>
                    <a:pt x="214120" y="1728317"/>
                  </a:lnTo>
                  <a:lnTo>
                    <a:pt x="241744" y="1763799"/>
                  </a:lnTo>
                  <a:lnTo>
                    <a:pt x="270789" y="1798081"/>
                  </a:lnTo>
                  <a:lnTo>
                    <a:pt x="301208" y="1831120"/>
                  </a:lnTo>
                  <a:lnTo>
                    <a:pt x="332959" y="1862871"/>
                  </a:lnTo>
                  <a:lnTo>
                    <a:pt x="365998" y="1893290"/>
                  </a:lnTo>
                  <a:lnTo>
                    <a:pt x="400280" y="1922335"/>
                  </a:lnTo>
                  <a:lnTo>
                    <a:pt x="435762" y="1949959"/>
                  </a:lnTo>
                  <a:lnTo>
                    <a:pt x="472400" y="1976120"/>
                  </a:lnTo>
                  <a:lnTo>
                    <a:pt x="510149" y="2000774"/>
                  </a:lnTo>
                  <a:lnTo>
                    <a:pt x="548966" y="2023876"/>
                  </a:lnTo>
                  <a:lnTo>
                    <a:pt x="588807" y="2045383"/>
                  </a:lnTo>
                  <a:lnTo>
                    <a:pt x="629627" y="2065250"/>
                  </a:lnTo>
                  <a:lnTo>
                    <a:pt x="671383" y="2083434"/>
                  </a:lnTo>
                  <a:lnTo>
                    <a:pt x="714031" y="2099890"/>
                  </a:lnTo>
                  <a:lnTo>
                    <a:pt x="757527" y="2114575"/>
                  </a:lnTo>
                  <a:lnTo>
                    <a:pt x="801826" y="2127445"/>
                  </a:lnTo>
                  <a:lnTo>
                    <a:pt x="846885" y="2138456"/>
                  </a:lnTo>
                  <a:lnTo>
                    <a:pt x="892660" y="2147563"/>
                  </a:lnTo>
                  <a:lnTo>
                    <a:pt x="939107" y="2154723"/>
                  </a:lnTo>
                  <a:lnTo>
                    <a:pt x="986182" y="2159892"/>
                  </a:lnTo>
                  <a:lnTo>
                    <a:pt x="1033841" y="2163025"/>
                  </a:lnTo>
                  <a:lnTo>
                    <a:pt x="1082040" y="2164079"/>
                  </a:lnTo>
                  <a:lnTo>
                    <a:pt x="1130238" y="2163025"/>
                  </a:lnTo>
                  <a:lnTo>
                    <a:pt x="1177897" y="2159892"/>
                  </a:lnTo>
                  <a:lnTo>
                    <a:pt x="1224972" y="2154723"/>
                  </a:lnTo>
                  <a:lnTo>
                    <a:pt x="1271419" y="2147563"/>
                  </a:lnTo>
                  <a:lnTo>
                    <a:pt x="1317194" y="2138456"/>
                  </a:lnTo>
                  <a:lnTo>
                    <a:pt x="1362253" y="2127445"/>
                  </a:lnTo>
                  <a:lnTo>
                    <a:pt x="1406552" y="2114575"/>
                  </a:lnTo>
                  <a:lnTo>
                    <a:pt x="1450048" y="2099890"/>
                  </a:lnTo>
                  <a:lnTo>
                    <a:pt x="1492696" y="2083434"/>
                  </a:lnTo>
                  <a:lnTo>
                    <a:pt x="1534452" y="2065250"/>
                  </a:lnTo>
                  <a:lnTo>
                    <a:pt x="1575272" y="2045383"/>
                  </a:lnTo>
                  <a:lnTo>
                    <a:pt x="1615113" y="2023876"/>
                  </a:lnTo>
                  <a:lnTo>
                    <a:pt x="1653930" y="2000774"/>
                  </a:lnTo>
                  <a:lnTo>
                    <a:pt x="1691679" y="1976120"/>
                  </a:lnTo>
                  <a:lnTo>
                    <a:pt x="1728317" y="1949959"/>
                  </a:lnTo>
                  <a:lnTo>
                    <a:pt x="1763799" y="1922335"/>
                  </a:lnTo>
                  <a:lnTo>
                    <a:pt x="1798081" y="1893290"/>
                  </a:lnTo>
                  <a:lnTo>
                    <a:pt x="1831120" y="1862871"/>
                  </a:lnTo>
                  <a:lnTo>
                    <a:pt x="1862871" y="1831120"/>
                  </a:lnTo>
                  <a:lnTo>
                    <a:pt x="1893290" y="1798081"/>
                  </a:lnTo>
                  <a:lnTo>
                    <a:pt x="1922335" y="1763799"/>
                  </a:lnTo>
                  <a:lnTo>
                    <a:pt x="1949959" y="1728317"/>
                  </a:lnTo>
                  <a:lnTo>
                    <a:pt x="1976120" y="1691679"/>
                  </a:lnTo>
                  <a:lnTo>
                    <a:pt x="2000774" y="1653930"/>
                  </a:lnTo>
                  <a:lnTo>
                    <a:pt x="2023876" y="1615113"/>
                  </a:lnTo>
                  <a:lnTo>
                    <a:pt x="2045383" y="1575272"/>
                  </a:lnTo>
                  <a:lnTo>
                    <a:pt x="2065250" y="1534452"/>
                  </a:lnTo>
                  <a:lnTo>
                    <a:pt x="2083434" y="1492696"/>
                  </a:lnTo>
                  <a:lnTo>
                    <a:pt x="2099890" y="1450048"/>
                  </a:lnTo>
                  <a:lnTo>
                    <a:pt x="2114575" y="1406552"/>
                  </a:lnTo>
                  <a:lnTo>
                    <a:pt x="2127445" y="1362253"/>
                  </a:lnTo>
                  <a:lnTo>
                    <a:pt x="2138456" y="1317194"/>
                  </a:lnTo>
                  <a:lnTo>
                    <a:pt x="2147563" y="1271419"/>
                  </a:lnTo>
                  <a:lnTo>
                    <a:pt x="2154723" y="1224972"/>
                  </a:lnTo>
                  <a:lnTo>
                    <a:pt x="2159892" y="1177897"/>
                  </a:lnTo>
                  <a:lnTo>
                    <a:pt x="2163025" y="1130238"/>
                  </a:lnTo>
                  <a:lnTo>
                    <a:pt x="2164080" y="1082039"/>
                  </a:lnTo>
                  <a:lnTo>
                    <a:pt x="2163025" y="1033841"/>
                  </a:lnTo>
                  <a:lnTo>
                    <a:pt x="2159892" y="986182"/>
                  </a:lnTo>
                  <a:lnTo>
                    <a:pt x="2154723" y="939107"/>
                  </a:lnTo>
                  <a:lnTo>
                    <a:pt x="2147563" y="892660"/>
                  </a:lnTo>
                  <a:lnTo>
                    <a:pt x="2138456" y="846885"/>
                  </a:lnTo>
                  <a:lnTo>
                    <a:pt x="2127445" y="801826"/>
                  </a:lnTo>
                  <a:lnTo>
                    <a:pt x="2114575" y="757527"/>
                  </a:lnTo>
                  <a:lnTo>
                    <a:pt x="2099890" y="714031"/>
                  </a:lnTo>
                  <a:lnTo>
                    <a:pt x="2083434" y="671383"/>
                  </a:lnTo>
                  <a:lnTo>
                    <a:pt x="2065250" y="629627"/>
                  </a:lnTo>
                  <a:lnTo>
                    <a:pt x="2045383" y="588807"/>
                  </a:lnTo>
                  <a:lnTo>
                    <a:pt x="2023876" y="548966"/>
                  </a:lnTo>
                  <a:lnTo>
                    <a:pt x="2000774" y="510149"/>
                  </a:lnTo>
                  <a:lnTo>
                    <a:pt x="1976120" y="472400"/>
                  </a:lnTo>
                  <a:lnTo>
                    <a:pt x="1949959" y="435762"/>
                  </a:lnTo>
                  <a:lnTo>
                    <a:pt x="1922335" y="400280"/>
                  </a:lnTo>
                  <a:lnTo>
                    <a:pt x="1893290" y="365998"/>
                  </a:lnTo>
                  <a:lnTo>
                    <a:pt x="1862871" y="332959"/>
                  </a:lnTo>
                  <a:lnTo>
                    <a:pt x="1831120" y="301208"/>
                  </a:lnTo>
                  <a:lnTo>
                    <a:pt x="1798081" y="270789"/>
                  </a:lnTo>
                  <a:lnTo>
                    <a:pt x="1763799" y="241744"/>
                  </a:lnTo>
                  <a:lnTo>
                    <a:pt x="1728317" y="214120"/>
                  </a:lnTo>
                  <a:lnTo>
                    <a:pt x="1691679" y="187959"/>
                  </a:lnTo>
                  <a:lnTo>
                    <a:pt x="1653930" y="163305"/>
                  </a:lnTo>
                  <a:lnTo>
                    <a:pt x="1615113" y="140203"/>
                  </a:lnTo>
                  <a:lnTo>
                    <a:pt x="1575272" y="118696"/>
                  </a:lnTo>
                  <a:lnTo>
                    <a:pt x="1534452" y="98829"/>
                  </a:lnTo>
                  <a:lnTo>
                    <a:pt x="1492696" y="80645"/>
                  </a:lnTo>
                  <a:lnTo>
                    <a:pt x="1450048" y="64189"/>
                  </a:lnTo>
                  <a:lnTo>
                    <a:pt x="1406552" y="49504"/>
                  </a:lnTo>
                  <a:lnTo>
                    <a:pt x="1362253" y="36634"/>
                  </a:lnTo>
                  <a:lnTo>
                    <a:pt x="1317194" y="25623"/>
                  </a:lnTo>
                  <a:lnTo>
                    <a:pt x="1271419" y="16516"/>
                  </a:lnTo>
                  <a:lnTo>
                    <a:pt x="1224972" y="9356"/>
                  </a:lnTo>
                  <a:lnTo>
                    <a:pt x="1177897" y="4187"/>
                  </a:lnTo>
                  <a:lnTo>
                    <a:pt x="1130238" y="1054"/>
                  </a:lnTo>
                  <a:lnTo>
                    <a:pt x="1082040" y="0"/>
                  </a:lnTo>
                  <a:close/>
                </a:path>
              </a:pathLst>
            </a:custGeom>
            <a:solidFill>
              <a:srgbClr val="0C323C"/>
            </a:solidFill>
            <a:ln w="571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39">
              <a:extLst>
                <a:ext uri="{FF2B5EF4-FFF2-40B4-BE49-F238E27FC236}">
                  <a16:creationId xmlns:a16="http://schemas.microsoft.com/office/drawing/2014/main" id="{5F10E60D-1673-33E8-5E45-A074B874023E}"/>
                </a:ext>
              </a:extLst>
            </p:cNvPr>
            <p:cNvSpPr/>
            <p:nvPr/>
          </p:nvSpPr>
          <p:spPr>
            <a:xfrm>
              <a:off x="11990591" y="2241537"/>
              <a:ext cx="1090295" cy="939165"/>
            </a:xfrm>
            <a:custGeom>
              <a:avLst/>
              <a:gdLst/>
              <a:ahLst/>
              <a:cxnLst/>
              <a:rect l="l" t="t" r="r" b="b"/>
              <a:pathLst>
                <a:path w="1090294" h="939164">
                  <a:moveTo>
                    <a:pt x="371055" y="687920"/>
                  </a:moveTo>
                  <a:lnTo>
                    <a:pt x="359473" y="671944"/>
                  </a:lnTo>
                  <a:lnTo>
                    <a:pt x="335953" y="653351"/>
                  </a:lnTo>
                  <a:lnTo>
                    <a:pt x="332168" y="651040"/>
                  </a:lnTo>
                  <a:lnTo>
                    <a:pt x="309359" y="637095"/>
                  </a:lnTo>
                  <a:lnTo>
                    <a:pt x="288569" y="628154"/>
                  </a:lnTo>
                  <a:lnTo>
                    <a:pt x="303504" y="612127"/>
                  </a:lnTo>
                  <a:lnTo>
                    <a:pt x="320395" y="593979"/>
                  </a:lnTo>
                  <a:lnTo>
                    <a:pt x="337794" y="553923"/>
                  </a:lnTo>
                  <a:lnTo>
                    <a:pt x="340766" y="511784"/>
                  </a:lnTo>
                  <a:lnTo>
                    <a:pt x="329361" y="471385"/>
                  </a:lnTo>
                  <a:lnTo>
                    <a:pt x="304431" y="437616"/>
                  </a:lnTo>
                  <a:lnTo>
                    <a:pt x="303606" y="436499"/>
                  </a:lnTo>
                  <a:lnTo>
                    <a:pt x="301866" y="435394"/>
                  </a:lnTo>
                  <a:lnTo>
                    <a:pt x="301866" y="527405"/>
                  </a:lnTo>
                  <a:lnTo>
                    <a:pt x="294474" y="560209"/>
                  </a:lnTo>
                  <a:lnTo>
                    <a:pt x="269824" y="590854"/>
                  </a:lnTo>
                  <a:lnTo>
                    <a:pt x="235724" y="609422"/>
                  </a:lnTo>
                  <a:lnTo>
                    <a:pt x="201345" y="612127"/>
                  </a:lnTo>
                  <a:lnTo>
                    <a:pt x="169506" y="601941"/>
                  </a:lnTo>
                  <a:lnTo>
                    <a:pt x="143002" y="581837"/>
                  </a:lnTo>
                  <a:lnTo>
                    <a:pt x="124637" y="554786"/>
                  </a:lnTo>
                  <a:lnTo>
                    <a:pt x="117221" y="523773"/>
                  </a:lnTo>
                  <a:lnTo>
                    <a:pt x="123545" y="491769"/>
                  </a:lnTo>
                  <a:lnTo>
                    <a:pt x="146418" y="461733"/>
                  </a:lnTo>
                  <a:lnTo>
                    <a:pt x="181622" y="441299"/>
                  </a:lnTo>
                  <a:lnTo>
                    <a:pt x="216979" y="437616"/>
                  </a:lnTo>
                  <a:lnTo>
                    <a:pt x="249567" y="447548"/>
                  </a:lnTo>
                  <a:lnTo>
                    <a:pt x="276517" y="467918"/>
                  </a:lnTo>
                  <a:lnTo>
                    <a:pt x="294919" y="495592"/>
                  </a:lnTo>
                  <a:lnTo>
                    <a:pt x="301866" y="527405"/>
                  </a:lnTo>
                  <a:lnTo>
                    <a:pt x="301866" y="435394"/>
                  </a:lnTo>
                  <a:lnTo>
                    <a:pt x="263525" y="410959"/>
                  </a:lnTo>
                  <a:lnTo>
                    <a:pt x="221983" y="400202"/>
                  </a:lnTo>
                  <a:lnTo>
                    <a:pt x="183388" y="401980"/>
                  </a:lnTo>
                  <a:lnTo>
                    <a:pt x="120002" y="435102"/>
                  </a:lnTo>
                  <a:lnTo>
                    <a:pt x="83337" y="494258"/>
                  </a:lnTo>
                  <a:lnTo>
                    <a:pt x="78117" y="528574"/>
                  </a:lnTo>
                  <a:lnTo>
                    <a:pt x="83312" y="563384"/>
                  </a:lnTo>
                  <a:lnTo>
                    <a:pt x="100164" y="596658"/>
                  </a:lnTo>
                  <a:lnTo>
                    <a:pt x="129895" y="626414"/>
                  </a:lnTo>
                  <a:lnTo>
                    <a:pt x="84353" y="653935"/>
                  </a:lnTo>
                  <a:lnTo>
                    <a:pt x="45351" y="690575"/>
                  </a:lnTo>
                  <a:lnTo>
                    <a:pt x="16649" y="734479"/>
                  </a:lnTo>
                  <a:lnTo>
                    <a:pt x="1993" y="783831"/>
                  </a:lnTo>
                  <a:lnTo>
                    <a:pt x="0" y="825182"/>
                  </a:lnTo>
                  <a:lnTo>
                    <a:pt x="165" y="842327"/>
                  </a:lnTo>
                  <a:lnTo>
                    <a:pt x="279019" y="877912"/>
                  </a:lnTo>
                  <a:lnTo>
                    <a:pt x="289737" y="871486"/>
                  </a:lnTo>
                  <a:lnTo>
                    <a:pt x="293116" y="860247"/>
                  </a:lnTo>
                  <a:lnTo>
                    <a:pt x="289471" y="848944"/>
                  </a:lnTo>
                  <a:lnTo>
                    <a:pt x="279120" y="842327"/>
                  </a:lnTo>
                  <a:lnTo>
                    <a:pt x="43116" y="842327"/>
                  </a:lnTo>
                  <a:lnTo>
                    <a:pt x="43116" y="779868"/>
                  </a:lnTo>
                  <a:lnTo>
                    <a:pt x="60007" y="738720"/>
                  </a:lnTo>
                  <a:lnTo>
                    <a:pt x="86423" y="702068"/>
                  </a:lnTo>
                  <a:lnTo>
                    <a:pt x="120929" y="674852"/>
                  </a:lnTo>
                  <a:lnTo>
                    <a:pt x="161188" y="657656"/>
                  </a:lnTo>
                  <a:lnTo>
                    <a:pt x="204914" y="651040"/>
                  </a:lnTo>
                  <a:lnTo>
                    <a:pt x="249783" y="655535"/>
                  </a:lnTo>
                  <a:lnTo>
                    <a:pt x="293471" y="671728"/>
                  </a:lnTo>
                  <a:lnTo>
                    <a:pt x="306057" y="680250"/>
                  </a:lnTo>
                  <a:lnTo>
                    <a:pt x="321906" y="692734"/>
                  </a:lnTo>
                  <a:lnTo>
                    <a:pt x="336207" y="704202"/>
                  </a:lnTo>
                  <a:lnTo>
                    <a:pt x="344144" y="709688"/>
                  </a:lnTo>
                  <a:lnTo>
                    <a:pt x="355803" y="710501"/>
                  </a:lnTo>
                  <a:lnTo>
                    <a:pt x="365074" y="706716"/>
                  </a:lnTo>
                  <a:lnTo>
                    <a:pt x="370611" y="698969"/>
                  </a:lnTo>
                  <a:lnTo>
                    <a:pt x="370865" y="692734"/>
                  </a:lnTo>
                  <a:lnTo>
                    <a:pt x="370954" y="690575"/>
                  </a:lnTo>
                  <a:lnTo>
                    <a:pt x="371055" y="687920"/>
                  </a:lnTo>
                  <a:close/>
                </a:path>
                <a:path w="1090294" h="939164">
                  <a:moveTo>
                    <a:pt x="711581" y="223748"/>
                  </a:moveTo>
                  <a:lnTo>
                    <a:pt x="708761" y="187045"/>
                  </a:lnTo>
                  <a:lnTo>
                    <a:pt x="708723" y="186537"/>
                  </a:lnTo>
                  <a:lnTo>
                    <a:pt x="693140" y="158394"/>
                  </a:lnTo>
                  <a:lnTo>
                    <a:pt x="692835" y="157835"/>
                  </a:lnTo>
                  <a:lnTo>
                    <a:pt x="691019" y="154571"/>
                  </a:lnTo>
                  <a:lnTo>
                    <a:pt x="680808" y="146583"/>
                  </a:lnTo>
                  <a:lnTo>
                    <a:pt x="669137" y="137477"/>
                  </a:lnTo>
                  <a:lnTo>
                    <a:pt x="669137" y="229501"/>
                  </a:lnTo>
                  <a:lnTo>
                    <a:pt x="660768" y="241427"/>
                  </a:lnTo>
                  <a:lnTo>
                    <a:pt x="624890" y="278485"/>
                  </a:lnTo>
                  <a:lnTo>
                    <a:pt x="575551" y="325539"/>
                  </a:lnTo>
                  <a:lnTo>
                    <a:pt x="541540" y="351815"/>
                  </a:lnTo>
                  <a:lnTo>
                    <a:pt x="426669" y="242481"/>
                  </a:lnTo>
                  <a:lnTo>
                    <a:pt x="418922" y="220179"/>
                  </a:lnTo>
                  <a:lnTo>
                    <a:pt x="418045" y="198564"/>
                  </a:lnTo>
                  <a:lnTo>
                    <a:pt x="426250" y="179451"/>
                  </a:lnTo>
                  <a:lnTo>
                    <a:pt x="445744" y="164680"/>
                  </a:lnTo>
                  <a:lnTo>
                    <a:pt x="482498" y="157835"/>
                  </a:lnTo>
                  <a:lnTo>
                    <a:pt x="507187" y="169773"/>
                  </a:lnTo>
                  <a:lnTo>
                    <a:pt x="525576" y="187045"/>
                  </a:lnTo>
                  <a:lnTo>
                    <a:pt x="543420" y="196202"/>
                  </a:lnTo>
                  <a:lnTo>
                    <a:pt x="553250" y="193141"/>
                  </a:lnTo>
                  <a:lnTo>
                    <a:pt x="562584" y="185521"/>
                  </a:lnTo>
                  <a:lnTo>
                    <a:pt x="571360" y="176631"/>
                  </a:lnTo>
                  <a:lnTo>
                    <a:pt x="579475" y="169773"/>
                  </a:lnTo>
                  <a:lnTo>
                    <a:pt x="616496" y="158394"/>
                  </a:lnTo>
                  <a:lnTo>
                    <a:pt x="648093" y="167386"/>
                  </a:lnTo>
                  <a:lnTo>
                    <a:pt x="667791" y="192506"/>
                  </a:lnTo>
                  <a:lnTo>
                    <a:pt x="669137" y="229501"/>
                  </a:lnTo>
                  <a:lnTo>
                    <a:pt x="669137" y="137477"/>
                  </a:lnTo>
                  <a:lnTo>
                    <a:pt x="661644" y="131622"/>
                  </a:lnTo>
                  <a:lnTo>
                    <a:pt x="623747" y="121462"/>
                  </a:lnTo>
                  <a:lnTo>
                    <a:pt x="580504" y="127876"/>
                  </a:lnTo>
                  <a:lnTo>
                    <a:pt x="571233" y="132524"/>
                  </a:lnTo>
                  <a:lnTo>
                    <a:pt x="560806" y="138938"/>
                  </a:lnTo>
                  <a:lnTo>
                    <a:pt x="551014" y="144500"/>
                  </a:lnTo>
                  <a:lnTo>
                    <a:pt x="543636" y="146583"/>
                  </a:lnTo>
                  <a:lnTo>
                    <a:pt x="526567" y="135559"/>
                  </a:lnTo>
                  <a:lnTo>
                    <a:pt x="508838" y="126466"/>
                  </a:lnTo>
                  <a:lnTo>
                    <a:pt x="489839" y="120472"/>
                  </a:lnTo>
                  <a:lnTo>
                    <a:pt x="468909" y="118770"/>
                  </a:lnTo>
                  <a:lnTo>
                    <a:pt x="427964" y="128778"/>
                  </a:lnTo>
                  <a:lnTo>
                    <a:pt x="398399" y="152311"/>
                  </a:lnTo>
                  <a:lnTo>
                    <a:pt x="381698" y="184975"/>
                  </a:lnTo>
                  <a:lnTo>
                    <a:pt x="379349" y="222389"/>
                  </a:lnTo>
                  <a:lnTo>
                    <a:pt x="392836" y="260184"/>
                  </a:lnTo>
                  <a:lnTo>
                    <a:pt x="457390" y="328244"/>
                  </a:lnTo>
                  <a:lnTo>
                    <a:pt x="500595" y="369049"/>
                  </a:lnTo>
                  <a:lnTo>
                    <a:pt x="541947" y="398830"/>
                  </a:lnTo>
                  <a:lnTo>
                    <a:pt x="552513" y="397725"/>
                  </a:lnTo>
                  <a:lnTo>
                    <a:pt x="601510" y="358216"/>
                  </a:lnTo>
                  <a:lnTo>
                    <a:pt x="638695" y="323761"/>
                  </a:lnTo>
                  <a:lnTo>
                    <a:pt x="674065" y="288544"/>
                  </a:lnTo>
                  <a:lnTo>
                    <a:pt x="696417" y="262407"/>
                  </a:lnTo>
                  <a:lnTo>
                    <a:pt x="711581" y="223748"/>
                  </a:lnTo>
                  <a:close/>
                </a:path>
                <a:path w="1090294" h="939164">
                  <a:moveTo>
                    <a:pt x="753897" y="882434"/>
                  </a:moveTo>
                  <a:lnTo>
                    <a:pt x="753021" y="867003"/>
                  </a:lnTo>
                  <a:lnTo>
                    <a:pt x="752944" y="865581"/>
                  </a:lnTo>
                  <a:lnTo>
                    <a:pt x="744575" y="821334"/>
                  </a:lnTo>
                  <a:lnTo>
                    <a:pt x="727049" y="780008"/>
                  </a:lnTo>
                  <a:lnTo>
                    <a:pt x="711479" y="758291"/>
                  </a:lnTo>
                  <a:lnTo>
                    <a:pt x="711479" y="840536"/>
                  </a:lnTo>
                  <a:lnTo>
                    <a:pt x="711479" y="906564"/>
                  </a:lnTo>
                  <a:lnTo>
                    <a:pt x="379183" y="906564"/>
                  </a:lnTo>
                  <a:lnTo>
                    <a:pt x="379183" y="836968"/>
                  </a:lnTo>
                  <a:lnTo>
                    <a:pt x="397319" y="797356"/>
                  </a:lnTo>
                  <a:lnTo>
                    <a:pt x="429742" y="756145"/>
                  </a:lnTo>
                  <a:lnTo>
                    <a:pt x="463892" y="733513"/>
                  </a:lnTo>
                  <a:lnTo>
                    <a:pt x="502716" y="719772"/>
                  </a:lnTo>
                  <a:lnTo>
                    <a:pt x="543890" y="714959"/>
                  </a:lnTo>
                  <a:lnTo>
                    <a:pt x="585139" y="719112"/>
                  </a:lnTo>
                  <a:lnTo>
                    <a:pt x="624179" y="732269"/>
                  </a:lnTo>
                  <a:lnTo>
                    <a:pt x="658698" y="754456"/>
                  </a:lnTo>
                  <a:lnTo>
                    <a:pt x="686409" y="785710"/>
                  </a:lnTo>
                  <a:lnTo>
                    <a:pt x="708279" y="830541"/>
                  </a:lnTo>
                  <a:lnTo>
                    <a:pt x="711479" y="840536"/>
                  </a:lnTo>
                  <a:lnTo>
                    <a:pt x="711479" y="758291"/>
                  </a:lnTo>
                  <a:lnTo>
                    <a:pt x="700874" y="743496"/>
                  </a:lnTo>
                  <a:lnTo>
                    <a:pt x="668070" y="714959"/>
                  </a:lnTo>
                  <a:lnTo>
                    <a:pt x="666572" y="713663"/>
                  </a:lnTo>
                  <a:lnTo>
                    <a:pt x="624636" y="692378"/>
                  </a:lnTo>
                  <a:lnTo>
                    <a:pt x="628269" y="685215"/>
                  </a:lnTo>
                  <a:lnTo>
                    <a:pt x="637489" y="674192"/>
                  </a:lnTo>
                  <a:lnTo>
                    <a:pt x="639165" y="672185"/>
                  </a:lnTo>
                  <a:lnTo>
                    <a:pt x="651484" y="658279"/>
                  </a:lnTo>
                  <a:lnTo>
                    <a:pt x="659333" y="648500"/>
                  </a:lnTo>
                  <a:lnTo>
                    <a:pt x="674966" y="608749"/>
                  </a:lnTo>
                  <a:lnTo>
                    <a:pt x="675614" y="569734"/>
                  </a:lnTo>
                  <a:lnTo>
                    <a:pt x="663448" y="533692"/>
                  </a:lnTo>
                  <a:lnTo>
                    <a:pt x="640664" y="502805"/>
                  </a:lnTo>
                  <a:lnTo>
                    <a:pt x="638390" y="501091"/>
                  </a:lnTo>
                  <a:lnTo>
                    <a:pt x="635063" y="498589"/>
                  </a:lnTo>
                  <a:lnTo>
                    <a:pt x="635063" y="586524"/>
                  </a:lnTo>
                  <a:lnTo>
                    <a:pt x="629742" y="618375"/>
                  </a:lnTo>
                  <a:lnTo>
                    <a:pt x="613244" y="646303"/>
                  </a:lnTo>
                  <a:lnTo>
                    <a:pt x="585597" y="666267"/>
                  </a:lnTo>
                  <a:lnTo>
                    <a:pt x="546811" y="674192"/>
                  </a:lnTo>
                  <a:lnTo>
                    <a:pt x="507809" y="667245"/>
                  </a:lnTo>
                  <a:lnTo>
                    <a:pt x="479348" y="647992"/>
                  </a:lnTo>
                  <a:lnTo>
                    <a:pt x="461683" y="620483"/>
                  </a:lnTo>
                  <a:lnTo>
                    <a:pt x="455053" y="588772"/>
                  </a:lnTo>
                  <a:lnTo>
                    <a:pt x="459740" y="556933"/>
                  </a:lnTo>
                  <a:lnTo>
                    <a:pt x="475970" y="529005"/>
                  </a:lnTo>
                  <a:lnTo>
                    <a:pt x="503999" y="509041"/>
                  </a:lnTo>
                  <a:lnTo>
                    <a:pt x="544080" y="501091"/>
                  </a:lnTo>
                  <a:lnTo>
                    <a:pt x="583717" y="508038"/>
                  </a:lnTo>
                  <a:lnTo>
                    <a:pt x="612076" y="527291"/>
                  </a:lnTo>
                  <a:lnTo>
                    <a:pt x="629183" y="554812"/>
                  </a:lnTo>
                  <a:lnTo>
                    <a:pt x="635063" y="586524"/>
                  </a:lnTo>
                  <a:lnTo>
                    <a:pt x="635063" y="498589"/>
                  </a:lnTo>
                  <a:lnTo>
                    <a:pt x="609473" y="479310"/>
                  </a:lnTo>
                  <a:lnTo>
                    <a:pt x="572046" y="465391"/>
                  </a:lnTo>
                  <a:lnTo>
                    <a:pt x="530580" y="463283"/>
                  </a:lnTo>
                  <a:lnTo>
                    <a:pt x="487273" y="475170"/>
                  </a:lnTo>
                  <a:lnTo>
                    <a:pt x="449656" y="501091"/>
                  </a:lnTo>
                  <a:lnTo>
                    <a:pt x="424853" y="536511"/>
                  </a:lnTo>
                  <a:lnTo>
                    <a:pt x="413854" y="577583"/>
                  </a:lnTo>
                  <a:lnTo>
                    <a:pt x="417842" y="620128"/>
                  </a:lnTo>
                  <a:lnTo>
                    <a:pt x="437972" y="660069"/>
                  </a:lnTo>
                  <a:lnTo>
                    <a:pt x="444944" y="666991"/>
                  </a:lnTo>
                  <a:lnTo>
                    <a:pt x="455320" y="676554"/>
                  </a:lnTo>
                  <a:lnTo>
                    <a:pt x="464045" y="685965"/>
                  </a:lnTo>
                  <a:lnTo>
                    <a:pt x="466026" y="692378"/>
                  </a:lnTo>
                  <a:lnTo>
                    <a:pt x="419100" y="716521"/>
                  </a:lnTo>
                  <a:lnTo>
                    <a:pt x="379666" y="753503"/>
                  </a:lnTo>
                  <a:lnTo>
                    <a:pt x="351307" y="798753"/>
                  </a:lnTo>
                  <a:lnTo>
                    <a:pt x="337680" y="847699"/>
                  </a:lnTo>
                  <a:lnTo>
                    <a:pt x="336842" y="865581"/>
                  </a:lnTo>
                  <a:lnTo>
                    <a:pt x="336842" y="895845"/>
                  </a:lnTo>
                  <a:lnTo>
                    <a:pt x="338721" y="923378"/>
                  </a:lnTo>
                  <a:lnTo>
                    <a:pt x="343217" y="938771"/>
                  </a:lnTo>
                  <a:lnTo>
                    <a:pt x="743851" y="938949"/>
                  </a:lnTo>
                  <a:lnTo>
                    <a:pt x="750976" y="925995"/>
                  </a:lnTo>
                  <a:lnTo>
                    <a:pt x="753554" y="906564"/>
                  </a:lnTo>
                  <a:lnTo>
                    <a:pt x="753783" y="904862"/>
                  </a:lnTo>
                  <a:lnTo>
                    <a:pt x="753897" y="882434"/>
                  </a:lnTo>
                  <a:close/>
                </a:path>
                <a:path w="1090294" h="939164">
                  <a:moveTo>
                    <a:pt x="910526" y="332498"/>
                  </a:moveTo>
                  <a:lnTo>
                    <a:pt x="902017" y="274320"/>
                  </a:lnTo>
                  <a:lnTo>
                    <a:pt x="883983" y="216027"/>
                  </a:lnTo>
                  <a:lnTo>
                    <a:pt x="864984" y="178841"/>
                  </a:lnTo>
                  <a:lnTo>
                    <a:pt x="841641" y="143979"/>
                  </a:lnTo>
                  <a:lnTo>
                    <a:pt x="815009" y="112776"/>
                  </a:lnTo>
                  <a:lnTo>
                    <a:pt x="781443" y="82029"/>
                  </a:lnTo>
                  <a:lnTo>
                    <a:pt x="745363" y="56324"/>
                  </a:lnTo>
                  <a:lnTo>
                    <a:pt x="707212" y="35560"/>
                  </a:lnTo>
                  <a:lnTo>
                    <a:pt x="667461" y="19646"/>
                  </a:lnTo>
                  <a:lnTo>
                    <a:pt x="626529" y="8483"/>
                  </a:lnTo>
                  <a:lnTo>
                    <a:pt x="584885" y="1968"/>
                  </a:lnTo>
                  <a:lnTo>
                    <a:pt x="542975" y="0"/>
                  </a:lnTo>
                  <a:lnTo>
                    <a:pt x="501243" y="2489"/>
                  </a:lnTo>
                  <a:lnTo>
                    <a:pt x="460121" y="9309"/>
                  </a:lnTo>
                  <a:lnTo>
                    <a:pt x="420090" y="20383"/>
                  </a:lnTo>
                  <a:lnTo>
                    <a:pt x="381571" y="35598"/>
                  </a:lnTo>
                  <a:lnTo>
                    <a:pt x="345020" y="54851"/>
                  </a:lnTo>
                  <a:lnTo>
                    <a:pt x="310883" y="78066"/>
                  </a:lnTo>
                  <a:lnTo>
                    <a:pt x="279628" y="105117"/>
                  </a:lnTo>
                  <a:lnTo>
                    <a:pt x="251675" y="135915"/>
                  </a:lnTo>
                  <a:lnTo>
                    <a:pt x="227482" y="170357"/>
                  </a:lnTo>
                  <a:lnTo>
                    <a:pt x="207492" y="208356"/>
                  </a:lnTo>
                  <a:lnTo>
                    <a:pt x="192176" y="249783"/>
                  </a:lnTo>
                  <a:lnTo>
                    <a:pt x="179235" y="320954"/>
                  </a:lnTo>
                  <a:lnTo>
                    <a:pt x="184099" y="354914"/>
                  </a:lnTo>
                  <a:lnTo>
                    <a:pt x="209308" y="358825"/>
                  </a:lnTo>
                  <a:lnTo>
                    <a:pt x="216509" y="346024"/>
                  </a:lnTo>
                  <a:lnTo>
                    <a:pt x="220624" y="322326"/>
                  </a:lnTo>
                  <a:lnTo>
                    <a:pt x="223126" y="296570"/>
                  </a:lnTo>
                  <a:lnTo>
                    <a:pt x="225425" y="277634"/>
                  </a:lnTo>
                  <a:lnTo>
                    <a:pt x="236715" y="237782"/>
                  </a:lnTo>
                  <a:lnTo>
                    <a:pt x="252552" y="201561"/>
                  </a:lnTo>
                  <a:lnTo>
                    <a:pt x="272503" y="168973"/>
                  </a:lnTo>
                  <a:lnTo>
                    <a:pt x="322999" y="114706"/>
                  </a:lnTo>
                  <a:lnTo>
                    <a:pt x="384708" y="74993"/>
                  </a:lnTo>
                  <a:lnTo>
                    <a:pt x="454164" y="49885"/>
                  </a:lnTo>
                  <a:lnTo>
                    <a:pt x="527888" y="39382"/>
                  </a:lnTo>
                  <a:lnTo>
                    <a:pt x="565277" y="39611"/>
                  </a:lnTo>
                  <a:lnTo>
                    <a:pt x="638898" y="51079"/>
                  </a:lnTo>
                  <a:lnTo>
                    <a:pt x="708113" y="77216"/>
                  </a:lnTo>
                  <a:lnTo>
                    <a:pt x="769429" y="118059"/>
                  </a:lnTo>
                  <a:lnTo>
                    <a:pt x="819378" y="173621"/>
                  </a:lnTo>
                  <a:lnTo>
                    <a:pt x="839012" y="206933"/>
                  </a:lnTo>
                  <a:lnTo>
                    <a:pt x="854494" y="243941"/>
                  </a:lnTo>
                  <a:lnTo>
                    <a:pt x="865403" y="284632"/>
                  </a:lnTo>
                  <a:lnTo>
                    <a:pt x="868095" y="319239"/>
                  </a:lnTo>
                  <a:lnTo>
                    <a:pt x="869416" y="337451"/>
                  </a:lnTo>
                  <a:lnTo>
                    <a:pt x="872045" y="349732"/>
                  </a:lnTo>
                  <a:lnTo>
                    <a:pt x="879830" y="357911"/>
                  </a:lnTo>
                  <a:lnTo>
                    <a:pt x="890816" y="360616"/>
                  </a:lnTo>
                  <a:lnTo>
                    <a:pt x="901814" y="357886"/>
                  </a:lnTo>
                  <a:lnTo>
                    <a:pt x="909637" y="349732"/>
                  </a:lnTo>
                  <a:lnTo>
                    <a:pt x="910526" y="332498"/>
                  </a:lnTo>
                  <a:close/>
                </a:path>
                <a:path w="1090294" h="939164">
                  <a:moveTo>
                    <a:pt x="1090104" y="815670"/>
                  </a:moveTo>
                  <a:lnTo>
                    <a:pt x="1080262" y="753935"/>
                  </a:lnTo>
                  <a:lnTo>
                    <a:pt x="1061745" y="714057"/>
                  </a:lnTo>
                  <a:lnTo>
                    <a:pt x="1034846" y="678865"/>
                  </a:lnTo>
                  <a:lnTo>
                    <a:pt x="1003084" y="651332"/>
                  </a:lnTo>
                  <a:lnTo>
                    <a:pt x="1000785" y="649338"/>
                  </a:lnTo>
                  <a:lnTo>
                    <a:pt x="960767" y="626414"/>
                  </a:lnTo>
                  <a:lnTo>
                    <a:pt x="975321" y="611860"/>
                  </a:lnTo>
                  <a:lnTo>
                    <a:pt x="976363" y="610603"/>
                  </a:lnTo>
                  <a:lnTo>
                    <a:pt x="988580" y="595795"/>
                  </a:lnTo>
                  <a:lnTo>
                    <a:pt x="999528" y="578358"/>
                  </a:lnTo>
                  <a:lnTo>
                    <a:pt x="1007211" y="559727"/>
                  </a:lnTo>
                  <a:lnTo>
                    <a:pt x="1011897" y="520077"/>
                  </a:lnTo>
                  <a:lnTo>
                    <a:pt x="1003414" y="483044"/>
                  </a:lnTo>
                  <a:lnTo>
                    <a:pt x="983919" y="450659"/>
                  </a:lnTo>
                  <a:lnTo>
                    <a:pt x="972045" y="439889"/>
                  </a:lnTo>
                  <a:lnTo>
                    <a:pt x="971842" y="439712"/>
                  </a:lnTo>
                  <a:lnTo>
                    <a:pt x="971842" y="524611"/>
                  </a:lnTo>
                  <a:lnTo>
                    <a:pt x="962215" y="563600"/>
                  </a:lnTo>
                  <a:lnTo>
                    <a:pt x="937755" y="593051"/>
                  </a:lnTo>
                  <a:lnTo>
                    <a:pt x="905611" y="608431"/>
                  </a:lnTo>
                  <a:lnTo>
                    <a:pt x="870407" y="610603"/>
                  </a:lnTo>
                  <a:lnTo>
                    <a:pt x="836739" y="600494"/>
                  </a:lnTo>
                  <a:lnTo>
                    <a:pt x="809205" y="578967"/>
                  </a:lnTo>
                  <a:lnTo>
                    <a:pt x="792429" y="546938"/>
                  </a:lnTo>
                  <a:lnTo>
                    <a:pt x="791006" y="505282"/>
                  </a:lnTo>
                  <a:lnTo>
                    <a:pt x="799909" y="484238"/>
                  </a:lnTo>
                  <a:lnTo>
                    <a:pt x="817206" y="464108"/>
                  </a:lnTo>
                  <a:lnTo>
                    <a:pt x="839025" y="448221"/>
                  </a:lnTo>
                  <a:lnTo>
                    <a:pt x="861529" y="439889"/>
                  </a:lnTo>
                  <a:lnTo>
                    <a:pt x="903795" y="441934"/>
                  </a:lnTo>
                  <a:lnTo>
                    <a:pt x="938822" y="459549"/>
                  </a:lnTo>
                  <a:lnTo>
                    <a:pt x="959218" y="484238"/>
                  </a:lnTo>
                  <a:lnTo>
                    <a:pt x="962799" y="488619"/>
                  </a:lnTo>
                  <a:lnTo>
                    <a:pt x="971842" y="524611"/>
                  </a:lnTo>
                  <a:lnTo>
                    <a:pt x="971842" y="439712"/>
                  </a:lnTo>
                  <a:lnTo>
                    <a:pt x="955573" y="424929"/>
                  </a:lnTo>
                  <a:lnTo>
                    <a:pt x="920597" y="407911"/>
                  </a:lnTo>
                  <a:lnTo>
                    <a:pt x="880960" y="401535"/>
                  </a:lnTo>
                  <a:lnTo>
                    <a:pt x="839025" y="407911"/>
                  </a:lnTo>
                  <a:lnTo>
                    <a:pt x="800646" y="426961"/>
                  </a:lnTo>
                  <a:lnTo>
                    <a:pt x="772490" y="454812"/>
                  </a:lnTo>
                  <a:lnTo>
                    <a:pt x="755027" y="488619"/>
                  </a:lnTo>
                  <a:lnTo>
                    <a:pt x="748766" y="525538"/>
                  </a:lnTo>
                  <a:lnTo>
                    <a:pt x="754189" y="562711"/>
                  </a:lnTo>
                  <a:lnTo>
                    <a:pt x="771779" y="597281"/>
                  </a:lnTo>
                  <a:lnTo>
                    <a:pt x="802030" y="626414"/>
                  </a:lnTo>
                  <a:lnTo>
                    <a:pt x="787603" y="634923"/>
                  </a:lnTo>
                  <a:lnTo>
                    <a:pt x="745426" y="662051"/>
                  </a:lnTo>
                  <a:lnTo>
                    <a:pt x="719899" y="695604"/>
                  </a:lnTo>
                  <a:lnTo>
                    <a:pt x="726554" y="708520"/>
                  </a:lnTo>
                  <a:lnTo>
                    <a:pt x="743089" y="709028"/>
                  </a:lnTo>
                  <a:lnTo>
                    <a:pt x="761682" y="698588"/>
                  </a:lnTo>
                  <a:lnTo>
                    <a:pt x="779780" y="684263"/>
                  </a:lnTo>
                  <a:lnTo>
                    <a:pt x="794893" y="673125"/>
                  </a:lnTo>
                  <a:lnTo>
                    <a:pt x="838517" y="656043"/>
                  </a:lnTo>
                  <a:lnTo>
                    <a:pt x="884250" y="651332"/>
                  </a:lnTo>
                  <a:lnTo>
                    <a:pt x="929284" y="658215"/>
                  </a:lnTo>
                  <a:lnTo>
                    <a:pt x="970788" y="675970"/>
                  </a:lnTo>
                  <a:lnTo>
                    <a:pt x="1005928" y="703846"/>
                  </a:lnTo>
                  <a:lnTo>
                    <a:pt x="1031900" y="741121"/>
                  </a:lnTo>
                  <a:lnTo>
                    <a:pt x="1047546" y="783437"/>
                  </a:lnTo>
                  <a:lnTo>
                    <a:pt x="1047546" y="842327"/>
                  </a:lnTo>
                  <a:lnTo>
                    <a:pt x="807770" y="842327"/>
                  </a:lnTo>
                  <a:lnTo>
                    <a:pt x="800836" y="847902"/>
                  </a:lnTo>
                  <a:lnTo>
                    <a:pt x="798525" y="860171"/>
                  </a:lnTo>
                  <a:lnTo>
                    <a:pt x="800836" y="872439"/>
                  </a:lnTo>
                  <a:lnTo>
                    <a:pt x="807770" y="878014"/>
                  </a:lnTo>
                  <a:lnTo>
                    <a:pt x="1075867" y="878014"/>
                  </a:lnTo>
                  <a:lnTo>
                    <a:pt x="1085634" y="867283"/>
                  </a:lnTo>
                  <a:lnTo>
                    <a:pt x="1089647" y="842708"/>
                  </a:lnTo>
                  <a:lnTo>
                    <a:pt x="1090104" y="81567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C1C9654-0F3C-CAEB-F61B-421BCF30BFAD}"/>
              </a:ext>
            </a:extLst>
          </p:cNvPr>
          <p:cNvSpPr txBox="1"/>
          <p:nvPr/>
        </p:nvSpPr>
        <p:spPr>
          <a:xfrm>
            <a:off x="5563442" y="1263172"/>
            <a:ext cx="1159292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Cohesion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EA9404-6016-3E03-1E90-38AEAFA84B47}"/>
              </a:ext>
            </a:extLst>
          </p:cNvPr>
          <p:cNvSpPr txBox="1"/>
          <p:nvPr/>
        </p:nvSpPr>
        <p:spPr>
          <a:xfrm>
            <a:off x="5532672" y="1753684"/>
            <a:ext cx="2147589" cy="493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Measures to Improve Community Cohesion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643A90-920A-4D8C-DE0C-5C90885477FE}"/>
              </a:ext>
            </a:extLst>
          </p:cNvPr>
          <p:cNvSpPr/>
          <p:nvPr/>
        </p:nvSpPr>
        <p:spPr bwMode="auto">
          <a:xfrm>
            <a:off x="994682" y="2859692"/>
            <a:ext cx="2988000" cy="1416346"/>
          </a:xfrm>
          <a:prstGeom prst="rect">
            <a:avLst/>
          </a:prstGeom>
          <a:solidFill>
            <a:srgbClr val="0C323C"/>
          </a:solidFill>
          <a:ln w="9525" cap="flat" cmpd="sng" algn="ctr">
            <a:solidFill>
              <a:srgbClr val="64869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E5A8F56-5316-DCCC-64E5-52EEE4340ABF}"/>
              </a:ext>
            </a:extLst>
          </p:cNvPr>
          <p:cNvSpPr/>
          <p:nvPr/>
        </p:nvSpPr>
        <p:spPr bwMode="auto">
          <a:xfrm>
            <a:off x="4883878" y="2865764"/>
            <a:ext cx="2988000" cy="1416346"/>
          </a:xfrm>
          <a:prstGeom prst="rect">
            <a:avLst/>
          </a:prstGeom>
          <a:solidFill>
            <a:srgbClr val="215362"/>
          </a:solidFill>
          <a:ln w="9525" cap="flat" cmpd="sng" algn="ctr">
            <a:solidFill>
              <a:srgbClr val="21536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0A4CAC2-8E60-1250-1029-EB0A454CF008}"/>
              </a:ext>
            </a:extLst>
          </p:cNvPr>
          <p:cNvSpPr/>
          <p:nvPr/>
        </p:nvSpPr>
        <p:spPr bwMode="auto">
          <a:xfrm>
            <a:off x="3454181" y="5108998"/>
            <a:ext cx="5987241" cy="1416346"/>
          </a:xfrm>
          <a:prstGeom prst="rect">
            <a:avLst/>
          </a:prstGeom>
          <a:solidFill>
            <a:srgbClr val="648694"/>
          </a:solidFill>
          <a:ln w="9525" cap="flat" cmpd="sng" algn="ctr">
            <a:solidFill>
              <a:srgbClr val="64869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CF13D9-F568-1B0F-E7DB-697D2A7EB606}"/>
              </a:ext>
            </a:extLst>
          </p:cNvPr>
          <p:cNvSpPr txBox="1"/>
          <p:nvPr/>
        </p:nvSpPr>
        <p:spPr>
          <a:xfrm>
            <a:off x="1544139" y="2945616"/>
            <a:ext cx="2300630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 Street &amp; Regen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9019400-EAB7-A925-F58A-72C67636EFC1}"/>
              </a:ext>
            </a:extLst>
          </p:cNvPr>
          <p:cNvSpPr txBox="1"/>
          <p:nvPr/>
        </p:nvSpPr>
        <p:spPr>
          <a:xfrm>
            <a:off x="5563736" y="2943735"/>
            <a:ext cx="103105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Housing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933B17-7885-0942-0998-A6434A3F49A1}"/>
              </a:ext>
            </a:extLst>
          </p:cNvPr>
          <p:cNvSpPr txBox="1"/>
          <p:nvPr/>
        </p:nvSpPr>
        <p:spPr>
          <a:xfrm>
            <a:off x="5532966" y="3313998"/>
            <a:ext cx="2338911" cy="89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Neighbourhood Renewal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Homelessness Support</a:t>
            </a:r>
          </a:p>
          <a:p>
            <a:pPr lvl="0"/>
            <a:r>
              <a:rPr lang="en-GB" sz="1400" kern="100" dirty="0">
                <a:latin typeface="Arial" panose="020B0604020202020204" pitchFamily="34" charset="0"/>
                <a:ea typeface="Aptos" panose="020B0004020202020204" pitchFamily="34" charset="0"/>
              </a:rPr>
              <a:t>- Home Energy Efficiency &amp; Lowering Bills</a:t>
            </a:r>
            <a:endParaRPr lang="en-GB" sz="14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03E3A0A-F692-3561-161E-CCE928E7472A}"/>
              </a:ext>
            </a:extLst>
          </p:cNvPr>
          <p:cNvSpPr txBox="1"/>
          <p:nvPr/>
        </p:nvSpPr>
        <p:spPr>
          <a:xfrm>
            <a:off x="5663952" y="5183276"/>
            <a:ext cx="206979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Community Power</a:t>
            </a:r>
            <a:endParaRPr lang="en-GB" i="1" dirty="0"/>
          </a:p>
        </p:txBody>
      </p:sp>
      <p:grpSp>
        <p:nvGrpSpPr>
          <p:cNvPr id="62" name="object 3">
            <a:extLst>
              <a:ext uri="{FF2B5EF4-FFF2-40B4-BE49-F238E27FC236}">
                <a16:creationId xmlns:a16="http://schemas.microsoft.com/office/drawing/2014/main" id="{866F874C-5137-3B9C-232C-2E02E5BE3ADF}"/>
              </a:ext>
            </a:extLst>
          </p:cNvPr>
          <p:cNvGrpSpPr>
            <a:grpSpLocks noChangeAspect="1"/>
          </p:cNvGrpSpPr>
          <p:nvPr/>
        </p:nvGrpSpPr>
        <p:grpSpPr>
          <a:xfrm>
            <a:off x="348160" y="2944057"/>
            <a:ext cx="1260000" cy="1260000"/>
            <a:chOff x="1502280" y="1669454"/>
            <a:chExt cx="2164080" cy="2164080"/>
          </a:xfrm>
        </p:grpSpPr>
        <p:sp>
          <p:nvSpPr>
            <p:cNvPr id="63" name="object 4">
              <a:extLst>
                <a:ext uri="{FF2B5EF4-FFF2-40B4-BE49-F238E27FC236}">
                  <a16:creationId xmlns:a16="http://schemas.microsoft.com/office/drawing/2014/main" id="{92F5CD7F-3B67-18D3-B745-94A7CAE5C64D}"/>
                </a:ext>
              </a:extLst>
            </p:cNvPr>
            <p:cNvSpPr/>
            <p:nvPr/>
          </p:nvSpPr>
          <p:spPr>
            <a:xfrm>
              <a:off x="1502280" y="1669454"/>
              <a:ext cx="2164080" cy="2164080"/>
            </a:xfrm>
            <a:custGeom>
              <a:avLst/>
              <a:gdLst/>
              <a:ahLst/>
              <a:cxnLst/>
              <a:rect l="l" t="t" r="r" b="b"/>
              <a:pathLst>
                <a:path w="2164079" h="2164079">
                  <a:moveTo>
                    <a:pt x="1082040" y="0"/>
                  </a:moveTo>
                  <a:lnTo>
                    <a:pt x="1033841" y="1054"/>
                  </a:lnTo>
                  <a:lnTo>
                    <a:pt x="986182" y="4187"/>
                  </a:lnTo>
                  <a:lnTo>
                    <a:pt x="939107" y="9356"/>
                  </a:lnTo>
                  <a:lnTo>
                    <a:pt x="892660" y="16516"/>
                  </a:lnTo>
                  <a:lnTo>
                    <a:pt x="846885" y="25623"/>
                  </a:lnTo>
                  <a:lnTo>
                    <a:pt x="801826" y="36634"/>
                  </a:lnTo>
                  <a:lnTo>
                    <a:pt x="757527" y="49504"/>
                  </a:lnTo>
                  <a:lnTo>
                    <a:pt x="714031" y="64189"/>
                  </a:lnTo>
                  <a:lnTo>
                    <a:pt x="671383" y="80645"/>
                  </a:lnTo>
                  <a:lnTo>
                    <a:pt x="629627" y="98829"/>
                  </a:lnTo>
                  <a:lnTo>
                    <a:pt x="588807" y="118696"/>
                  </a:lnTo>
                  <a:lnTo>
                    <a:pt x="548966" y="140203"/>
                  </a:lnTo>
                  <a:lnTo>
                    <a:pt x="510149" y="163305"/>
                  </a:lnTo>
                  <a:lnTo>
                    <a:pt x="472400" y="187959"/>
                  </a:lnTo>
                  <a:lnTo>
                    <a:pt x="435762" y="214120"/>
                  </a:lnTo>
                  <a:lnTo>
                    <a:pt x="400280" y="241744"/>
                  </a:lnTo>
                  <a:lnTo>
                    <a:pt x="365998" y="270789"/>
                  </a:lnTo>
                  <a:lnTo>
                    <a:pt x="332959" y="301208"/>
                  </a:lnTo>
                  <a:lnTo>
                    <a:pt x="301208" y="332959"/>
                  </a:lnTo>
                  <a:lnTo>
                    <a:pt x="270789" y="365998"/>
                  </a:lnTo>
                  <a:lnTo>
                    <a:pt x="241744" y="400280"/>
                  </a:lnTo>
                  <a:lnTo>
                    <a:pt x="214120" y="435762"/>
                  </a:lnTo>
                  <a:lnTo>
                    <a:pt x="187959" y="472400"/>
                  </a:lnTo>
                  <a:lnTo>
                    <a:pt x="163305" y="510149"/>
                  </a:lnTo>
                  <a:lnTo>
                    <a:pt x="140203" y="548966"/>
                  </a:lnTo>
                  <a:lnTo>
                    <a:pt x="118696" y="588807"/>
                  </a:lnTo>
                  <a:lnTo>
                    <a:pt x="98829" y="629627"/>
                  </a:lnTo>
                  <a:lnTo>
                    <a:pt x="80645" y="671383"/>
                  </a:lnTo>
                  <a:lnTo>
                    <a:pt x="64189" y="714031"/>
                  </a:lnTo>
                  <a:lnTo>
                    <a:pt x="49504" y="757527"/>
                  </a:lnTo>
                  <a:lnTo>
                    <a:pt x="36634" y="801826"/>
                  </a:lnTo>
                  <a:lnTo>
                    <a:pt x="25623" y="846885"/>
                  </a:lnTo>
                  <a:lnTo>
                    <a:pt x="16516" y="892660"/>
                  </a:lnTo>
                  <a:lnTo>
                    <a:pt x="9356" y="939107"/>
                  </a:lnTo>
                  <a:lnTo>
                    <a:pt x="4187" y="986182"/>
                  </a:lnTo>
                  <a:lnTo>
                    <a:pt x="1054" y="1033841"/>
                  </a:lnTo>
                  <a:lnTo>
                    <a:pt x="0" y="1082039"/>
                  </a:lnTo>
                  <a:lnTo>
                    <a:pt x="1054" y="1130238"/>
                  </a:lnTo>
                  <a:lnTo>
                    <a:pt x="4187" y="1177897"/>
                  </a:lnTo>
                  <a:lnTo>
                    <a:pt x="9356" y="1224972"/>
                  </a:lnTo>
                  <a:lnTo>
                    <a:pt x="16516" y="1271419"/>
                  </a:lnTo>
                  <a:lnTo>
                    <a:pt x="25623" y="1317194"/>
                  </a:lnTo>
                  <a:lnTo>
                    <a:pt x="36634" y="1362253"/>
                  </a:lnTo>
                  <a:lnTo>
                    <a:pt x="49504" y="1406552"/>
                  </a:lnTo>
                  <a:lnTo>
                    <a:pt x="64189" y="1450048"/>
                  </a:lnTo>
                  <a:lnTo>
                    <a:pt x="80645" y="1492696"/>
                  </a:lnTo>
                  <a:lnTo>
                    <a:pt x="98829" y="1534452"/>
                  </a:lnTo>
                  <a:lnTo>
                    <a:pt x="118696" y="1575272"/>
                  </a:lnTo>
                  <a:lnTo>
                    <a:pt x="140203" y="1615113"/>
                  </a:lnTo>
                  <a:lnTo>
                    <a:pt x="163305" y="1653930"/>
                  </a:lnTo>
                  <a:lnTo>
                    <a:pt x="187959" y="1691679"/>
                  </a:lnTo>
                  <a:lnTo>
                    <a:pt x="214120" y="1728317"/>
                  </a:lnTo>
                  <a:lnTo>
                    <a:pt x="241744" y="1763799"/>
                  </a:lnTo>
                  <a:lnTo>
                    <a:pt x="270789" y="1798081"/>
                  </a:lnTo>
                  <a:lnTo>
                    <a:pt x="301208" y="1831120"/>
                  </a:lnTo>
                  <a:lnTo>
                    <a:pt x="332959" y="1862871"/>
                  </a:lnTo>
                  <a:lnTo>
                    <a:pt x="365998" y="1893290"/>
                  </a:lnTo>
                  <a:lnTo>
                    <a:pt x="400280" y="1922335"/>
                  </a:lnTo>
                  <a:lnTo>
                    <a:pt x="435762" y="1949959"/>
                  </a:lnTo>
                  <a:lnTo>
                    <a:pt x="472400" y="1976120"/>
                  </a:lnTo>
                  <a:lnTo>
                    <a:pt x="510149" y="2000774"/>
                  </a:lnTo>
                  <a:lnTo>
                    <a:pt x="548966" y="2023876"/>
                  </a:lnTo>
                  <a:lnTo>
                    <a:pt x="588807" y="2045383"/>
                  </a:lnTo>
                  <a:lnTo>
                    <a:pt x="629627" y="2065250"/>
                  </a:lnTo>
                  <a:lnTo>
                    <a:pt x="671383" y="2083434"/>
                  </a:lnTo>
                  <a:lnTo>
                    <a:pt x="714031" y="2099890"/>
                  </a:lnTo>
                  <a:lnTo>
                    <a:pt x="757527" y="2114575"/>
                  </a:lnTo>
                  <a:lnTo>
                    <a:pt x="801826" y="2127445"/>
                  </a:lnTo>
                  <a:lnTo>
                    <a:pt x="846885" y="2138456"/>
                  </a:lnTo>
                  <a:lnTo>
                    <a:pt x="892660" y="2147563"/>
                  </a:lnTo>
                  <a:lnTo>
                    <a:pt x="939107" y="2154723"/>
                  </a:lnTo>
                  <a:lnTo>
                    <a:pt x="986182" y="2159892"/>
                  </a:lnTo>
                  <a:lnTo>
                    <a:pt x="1033841" y="2163025"/>
                  </a:lnTo>
                  <a:lnTo>
                    <a:pt x="1082040" y="2164079"/>
                  </a:lnTo>
                  <a:lnTo>
                    <a:pt x="1130238" y="2163025"/>
                  </a:lnTo>
                  <a:lnTo>
                    <a:pt x="1177897" y="2159892"/>
                  </a:lnTo>
                  <a:lnTo>
                    <a:pt x="1224972" y="2154723"/>
                  </a:lnTo>
                  <a:lnTo>
                    <a:pt x="1271419" y="2147563"/>
                  </a:lnTo>
                  <a:lnTo>
                    <a:pt x="1317194" y="2138456"/>
                  </a:lnTo>
                  <a:lnTo>
                    <a:pt x="1362253" y="2127445"/>
                  </a:lnTo>
                  <a:lnTo>
                    <a:pt x="1406552" y="2114575"/>
                  </a:lnTo>
                  <a:lnTo>
                    <a:pt x="1450048" y="2099890"/>
                  </a:lnTo>
                  <a:lnTo>
                    <a:pt x="1492696" y="2083434"/>
                  </a:lnTo>
                  <a:lnTo>
                    <a:pt x="1534452" y="2065250"/>
                  </a:lnTo>
                  <a:lnTo>
                    <a:pt x="1575272" y="2045383"/>
                  </a:lnTo>
                  <a:lnTo>
                    <a:pt x="1615113" y="2023876"/>
                  </a:lnTo>
                  <a:lnTo>
                    <a:pt x="1653930" y="2000774"/>
                  </a:lnTo>
                  <a:lnTo>
                    <a:pt x="1691679" y="1976120"/>
                  </a:lnTo>
                  <a:lnTo>
                    <a:pt x="1728317" y="1949959"/>
                  </a:lnTo>
                  <a:lnTo>
                    <a:pt x="1763799" y="1922335"/>
                  </a:lnTo>
                  <a:lnTo>
                    <a:pt x="1798081" y="1893290"/>
                  </a:lnTo>
                  <a:lnTo>
                    <a:pt x="1831120" y="1862871"/>
                  </a:lnTo>
                  <a:lnTo>
                    <a:pt x="1862871" y="1831120"/>
                  </a:lnTo>
                  <a:lnTo>
                    <a:pt x="1893290" y="1798081"/>
                  </a:lnTo>
                  <a:lnTo>
                    <a:pt x="1922335" y="1763799"/>
                  </a:lnTo>
                  <a:lnTo>
                    <a:pt x="1949959" y="1728317"/>
                  </a:lnTo>
                  <a:lnTo>
                    <a:pt x="1976120" y="1691679"/>
                  </a:lnTo>
                  <a:lnTo>
                    <a:pt x="2000774" y="1653930"/>
                  </a:lnTo>
                  <a:lnTo>
                    <a:pt x="2023876" y="1615113"/>
                  </a:lnTo>
                  <a:lnTo>
                    <a:pt x="2045383" y="1575272"/>
                  </a:lnTo>
                  <a:lnTo>
                    <a:pt x="2065250" y="1534452"/>
                  </a:lnTo>
                  <a:lnTo>
                    <a:pt x="2083434" y="1492696"/>
                  </a:lnTo>
                  <a:lnTo>
                    <a:pt x="2099890" y="1450048"/>
                  </a:lnTo>
                  <a:lnTo>
                    <a:pt x="2114575" y="1406552"/>
                  </a:lnTo>
                  <a:lnTo>
                    <a:pt x="2127445" y="1362253"/>
                  </a:lnTo>
                  <a:lnTo>
                    <a:pt x="2138456" y="1317194"/>
                  </a:lnTo>
                  <a:lnTo>
                    <a:pt x="2147563" y="1271419"/>
                  </a:lnTo>
                  <a:lnTo>
                    <a:pt x="2154723" y="1224972"/>
                  </a:lnTo>
                  <a:lnTo>
                    <a:pt x="2159892" y="1177897"/>
                  </a:lnTo>
                  <a:lnTo>
                    <a:pt x="2163025" y="1130238"/>
                  </a:lnTo>
                  <a:lnTo>
                    <a:pt x="2164080" y="1082039"/>
                  </a:lnTo>
                  <a:lnTo>
                    <a:pt x="2163025" y="1033841"/>
                  </a:lnTo>
                  <a:lnTo>
                    <a:pt x="2159892" y="986182"/>
                  </a:lnTo>
                  <a:lnTo>
                    <a:pt x="2154723" y="939107"/>
                  </a:lnTo>
                  <a:lnTo>
                    <a:pt x="2147563" y="892660"/>
                  </a:lnTo>
                  <a:lnTo>
                    <a:pt x="2138456" y="846885"/>
                  </a:lnTo>
                  <a:lnTo>
                    <a:pt x="2127445" y="801826"/>
                  </a:lnTo>
                  <a:lnTo>
                    <a:pt x="2114575" y="757527"/>
                  </a:lnTo>
                  <a:lnTo>
                    <a:pt x="2099890" y="714031"/>
                  </a:lnTo>
                  <a:lnTo>
                    <a:pt x="2083434" y="671383"/>
                  </a:lnTo>
                  <a:lnTo>
                    <a:pt x="2065250" y="629627"/>
                  </a:lnTo>
                  <a:lnTo>
                    <a:pt x="2045383" y="588807"/>
                  </a:lnTo>
                  <a:lnTo>
                    <a:pt x="2023876" y="548966"/>
                  </a:lnTo>
                  <a:lnTo>
                    <a:pt x="2000774" y="510149"/>
                  </a:lnTo>
                  <a:lnTo>
                    <a:pt x="1976120" y="472400"/>
                  </a:lnTo>
                  <a:lnTo>
                    <a:pt x="1949959" y="435762"/>
                  </a:lnTo>
                  <a:lnTo>
                    <a:pt x="1922335" y="400280"/>
                  </a:lnTo>
                  <a:lnTo>
                    <a:pt x="1893290" y="365998"/>
                  </a:lnTo>
                  <a:lnTo>
                    <a:pt x="1862871" y="332959"/>
                  </a:lnTo>
                  <a:lnTo>
                    <a:pt x="1831120" y="301208"/>
                  </a:lnTo>
                  <a:lnTo>
                    <a:pt x="1798081" y="270789"/>
                  </a:lnTo>
                  <a:lnTo>
                    <a:pt x="1763799" y="241744"/>
                  </a:lnTo>
                  <a:lnTo>
                    <a:pt x="1728317" y="214120"/>
                  </a:lnTo>
                  <a:lnTo>
                    <a:pt x="1691679" y="187959"/>
                  </a:lnTo>
                  <a:lnTo>
                    <a:pt x="1653930" y="163305"/>
                  </a:lnTo>
                  <a:lnTo>
                    <a:pt x="1615113" y="140203"/>
                  </a:lnTo>
                  <a:lnTo>
                    <a:pt x="1575272" y="118696"/>
                  </a:lnTo>
                  <a:lnTo>
                    <a:pt x="1534452" y="98829"/>
                  </a:lnTo>
                  <a:lnTo>
                    <a:pt x="1492696" y="80645"/>
                  </a:lnTo>
                  <a:lnTo>
                    <a:pt x="1450048" y="64189"/>
                  </a:lnTo>
                  <a:lnTo>
                    <a:pt x="1406552" y="49504"/>
                  </a:lnTo>
                  <a:lnTo>
                    <a:pt x="1362253" y="36634"/>
                  </a:lnTo>
                  <a:lnTo>
                    <a:pt x="1317194" y="25623"/>
                  </a:lnTo>
                  <a:lnTo>
                    <a:pt x="1271419" y="16516"/>
                  </a:lnTo>
                  <a:lnTo>
                    <a:pt x="1224972" y="9356"/>
                  </a:lnTo>
                  <a:lnTo>
                    <a:pt x="1177897" y="4187"/>
                  </a:lnTo>
                  <a:lnTo>
                    <a:pt x="1130238" y="1054"/>
                  </a:lnTo>
                  <a:lnTo>
                    <a:pt x="1082040" y="0"/>
                  </a:lnTo>
                  <a:close/>
                </a:path>
              </a:pathLst>
            </a:custGeom>
            <a:solidFill>
              <a:srgbClr val="0C323C"/>
            </a:solidFill>
            <a:ln w="571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5">
              <a:extLst>
                <a:ext uri="{FF2B5EF4-FFF2-40B4-BE49-F238E27FC236}">
                  <a16:creationId xmlns:a16="http://schemas.microsoft.com/office/drawing/2014/main" id="{68056D20-3532-09E7-1B9E-B75FAC8DA214}"/>
                </a:ext>
              </a:extLst>
            </p:cNvPr>
            <p:cNvSpPr/>
            <p:nvPr/>
          </p:nvSpPr>
          <p:spPr>
            <a:xfrm>
              <a:off x="2114854" y="2282050"/>
              <a:ext cx="938530" cy="939165"/>
            </a:xfrm>
            <a:custGeom>
              <a:avLst/>
              <a:gdLst/>
              <a:ahLst/>
              <a:cxnLst/>
              <a:rect l="l" t="t" r="r" b="b"/>
              <a:pathLst>
                <a:path w="938530" h="939164">
                  <a:moveTo>
                    <a:pt x="642696" y="474002"/>
                  </a:moveTo>
                  <a:lnTo>
                    <a:pt x="638886" y="433260"/>
                  </a:lnTo>
                  <a:lnTo>
                    <a:pt x="625906" y="394970"/>
                  </a:lnTo>
                  <a:lnTo>
                    <a:pt x="606437" y="363410"/>
                  </a:lnTo>
                  <a:lnTo>
                    <a:pt x="606437" y="447890"/>
                  </a:lnTo>
                  <a:lnTo>
                    <a:pt x="606437" y="490435"/>
                  </a:lnTo>
                  <a:lnTo>
                    <a:pt x="592226" y="533527"/>
                  </a:lnTo>
                  <a:lnTo>
                    <a:pt x="563435" y="571500"/>
                  </a:lnTo>
                  <a:lnTo>
                    <a:pt x="525526" y="596049"/>
                  </a:lnTo>
                  <a:lnTo>
                    <a:pt x="482358" y="606907"/>
                  </a:lnTo>
                  <a:lnTo>
                    <a:pt x="437807" y="603859"/>
                  </a:lnTo>
                  <a:lnTo>
                    <a:pt x="395732" y="586638"/>
                  </a:lnTo>
                  <a:lnTo>
                    <a:pt x="359981" y="555015"/>
                  </a:lnTo>
                  <a:lnTo>
                    <a:pt x="338150" y="516521"/>
                  </a:lnTo>
                  <a:lnTo>
                    <a:pt x="330136" y="475449"/>
                  </a:lnTo>
                  <a:lnTo>
                    <a:pt x="334708" y="434619"/>
                  </a:lnTo>
                  <a:lnTo>
                    <a:pt x="350621" y="396875"/>
                  </a:lnTo>
                  <a:lnTo>
                    <a:pt x="376631" y="365048"/>
                  </a:lnTo>
                  <a:lnTo>
                    <a:pt x="411518" y="341985"/>
                  </a:lnTo>
                  <a:lnTo>
                    <a:pt x="454037" y="330492"/>
                  </a:lnTo>
                  <a:lnTo>
                    <a:pt x="499071" y="332955"/>
                  </a:lnTo>
                  <a:lnTo>
                    <a:pt x="538556" y="348411"/>
                  </a:lnTo>
                  <a:lnTo>
                    <a:pt x="570763" y="374383"/>
                  </a:lnTo>
                  <a:lnTo>
                    <a:pt x="593966" y="408368"/>
                  </a:lnTo>
                  <a:lnTo>
                    <a:pt x="606437" y="447890"/>
                  </a:lnTo>
                  <a:lnTo>
                    <a:pt x="606437" y="363410"/>
                  </a:lnTo>
                  <a:lnTo>
                    <a:pt x="576389" y="332028"/>
                  </a:lnTo>
                  <a:lnTo>
                    <a:pt x="541782" y="310515"/>
                  </a:lnTo>
                  <a:lnTo>
                    <a:pt x="501916" y="297751"/>
                  </a:lnTo>
                  <a:lnTo>
                    <a:pt x="457758" y="295300"/>
                  </a:lnTo>
                  <a:lnTo>
                    <a:pt x="414807" y="303695"/>
                  </a:lnTo>
                  <a:lnTo>
                    <a:pt x="377215" y="321424"/>
                  </a:lnTo>
                  <a:lnTo>
                    <a:pt x="345770" y="346900"/>
                  </a:lnTo>
                  <a:lnTo>
                    <a:pt x="321233" y="378510"/>
                  </a:lnTo>
                  <a:lnTo>
                    <a:pt x="304393" y="414642"/>
                  </a:lnTo>
                  <a:lnTo>
                    <a:pt x="296037" y="453720"/>
                  </a:lnTo>
                  <a:lnTo>
                    <a:pt x="296837" y="490435"/>
                  </a:lnTo>
                  <a:lnTo>
                    <a:pt x="296913" y="494118"/>
                  </a:lnTo>
                  <a:lnTo>
                    <a:pt x="307822" y="534250"/>
                  </a:lnTo>
                  <a:lnTo>
                    <a:pt x="329526" y="572503"/>
                  </a:lnTo>
                  <a:lnTo>
                    <a:pt x="360718" y="604875"/>
                  </a:lnTo>
                  <a:lnTo>
                    <a:pt x="397294" y="627214"/>
                  </a:lnTo>
                  <a:lnTo>
                    <a:pt x="437261" y="639635"/>
                  </a:lnTo>
                  <a:lnTo>
                    <a:pt x="478663" y="642226"/>
                  </a:lnTo>
                  <a:lnTo>
                    <a:pt x="519518" y="635114"/>
                  </a:lnTo>
                  <a:lnTo>
                    <a:pt x="557834" y="618388"/>
                  </a:lnTo>
                  <a:lnTo>
                    <a:pt x="572630" y="606907"/>
                  </a:lnTo>
                  <a:lnTo>
                    <a:pt x="591642" y="592175"/>
                  </a:lnTo>
                  <a:lnTo>
                    <a:pt x="618959" y="556552"/>
                  </a:lnTo>
                  <a:lnTo>
                    <a:pt x="636384" y="515620"/>
                  </a:lnTo>
                  <a:lnTo>
                    <a:pt x="642696" y="474002"/>
                  </a:lnTo>
                  <a:close/>
                </a:path>
                <a:path w="938530" h="939164">
                  <a:moveTo>
                    <a:pt x="804887" y="145072"/>
                  </a:moveTo>
                  <a:lnTo>
                    <a:pt x="804481" y="134162"/>
                  </a:lnTo>
                  <a:lnTo>
                    <a:pt x="804672" y="125145"/>
                  </a:lnTo>
                  <a:lnTo>
                    <a:pt x="799490" y="69189"/>
                  </a:lnTo>
                  <a:lnTo>
                    <a:pt x="795108" y="63525"/>
                  </a:lnTo>
                  <a:lnTo>
                    <a:pt x="789901" y="59855"/>
                  </a:lnTo>
                  <a:lnTo>
                    <a:pt x="783831" y="58635"/>
                  </a:lnTo>
                  <a:lnTo>
                    <a:pt x="776846" y="60325"/>
                  </a:lnTo>
                  <a:lnTo>
                    <a:pt x="767791" y="68745"/>
                  </a:lnTo>
                  <a:lnTo>
                    <a:pt x="766114" y="80276"/>
                  </a:lnTo>
                  <a:lnTo>
                    <a:pt x="767473" y="93192"/>
                  </a:lnTo>
                  <a:lnTo>
                    <a:pt x="767524" y="105765"/>
                  </a:lnTo>
                  <a:lnTo>
                    <a:pt x="721271" y="73609"/>
                  </a:lnTo>
                  <a:lnTo>
                    <a:pt x="672223" y="46456"/>
                  </a:lnTo>
                  <a:lnTo>
                    <a:pt x="620433" y="25019"/>
                  </a:lnTo>
                  <a:lnTo>
                    <a:pt x="565937" y="10007"/>
                  </a:lnTo>
                  <a:lnTo>
                    <a:pt x="519518" y="2717"/>
                  </a:lnTo>
                  <a:lnTo>
                    <a:pt x="473722" y="0"/>
                  </a:lnTo>
                  <a:lnTo>
                    <a:pt x="428764" y="1701"/>
                  </a:lnTo>
                  <a:lnTo>
                    <a:pt x="384873" y="7594"/>
                  </a:lnTo>
                  <a:lnTo>
                    <a:pt x="342252" y="17500"/>
                  </a:lnTo>
                  <a:lnTo>
                    <a:pt x="301117" y="31229"/>
                  </a:lnTo>
                  <a:lnTo>
                    <a:pt x="261683" y="48577"/>
                  </a:lnTo>
                  <a:lnTo>
                    <a:pt x="224180" y="69354"/>
                  </a:lnTo>
                  <a:lnTo>
                    <a:pt x="188798" y="93383"/>
                  </a:lnTo>
                  <a:lnTo>
                    <a:pt x="155778" y="120446"/>
                  </a:lnTo>
                  <a:lnTo>
                    <a:pt x="125323" y="150368"/>
                  </a:lnTo>
                  <a:lnTo>
                    <a:pt x="97650" y="182956"/>
                  </a:lnTo>
                  <a:lnTo>
                    <a:pt x="72986" y="217995"/>
                  </a:lnTo>
                  <a:lnTo>
                    <a:pt x="51523" y="255320"/>
                  </a:lnTo>
                  <a:lnTo>
                    <a:pt x="33502" y="294716"/>
                  </a:lnTo>
                  <a:lnTo>
                    <a:pt x="19113" y="336003"/>
                  </a:lnTo>
                  <a:lnTo>
                    <a:pt x="8597" y="378980"/>
                  </a:lnTo>
                  <a:lnTo>
                    <a:pt x="2159" y="423456"/>
                  </a:lnTo>
                  <a:lnTo>
                    <a:pt x="0" y="469239"/>
                  </a:lnTo>
                  <a:lnTo>
                    <a:pt x="2362" y="516140"/>
                  </a:lnTo>
                  <a:lnTo>
                    <a:pt x="10185" y="565835"/>
                  </a:lnTo>
                  <a:lnTo>
                    <a:pt x="32181" y="584301"/>
                  </a:lnTo>
                  <a:lnTo>
                    <a:pt x="41592" y="579285"/>
                  </a:lnTo>
                  <a:lnTo>
                    <a:pt x="46469" y="569391"/>
                  </a:lnTo>
                  <a:lnTo>
                    <a:pt x="38392" y="523951"/>
                  </a:lnTo>
                  <a:lnTo>
                    <a:pt x="35039" y="479145"/>
                  </a:lnTo>
                  <a:lnTo>
                    <a:pt x="36220" y="435216"/>
                  </a:lnTo>
                  <a:lnTo>
                    <a:pt x="41732" y="392366"/>
                  </a:lnTo>
                  <a:lnTo>
                    <a:pt x="51333" y="350837"/>
                  </a:lnTo>
                  <a:lnTo>
                    <a:pt x="64846" y="310857"/>
                  </a:lnTo>
                  <a:lnTo>
                    <a:pt x="82042" y="272669"/>
                  </a:lnTo>
                  <a:lnTo>
                    <a:pt x="102717" y="236474"/>
                  </a:lnTo>
                  <a:lnTo>
                    <a:pt x="126669" y="202501"/>
                  </a:lnTo>
                  <a:lnTo>
                    <a:pt x="153670" y="171005"/>
                  </a:lnTo>
                  <a:lnTo>
                    <a:pt x="183515" y="142189"/>
                  </a:lnTo>
                  <a:lnTo>
                    <a:pt x="216001" y="116293"/>
                  </a:lnTo>
                  <a:lnTo>
                    <a:pt x="250913" y="93548"/>
                  </a:lnTo>
                  <a:lnTo>
                    <a:pt x="288036" y="74168"/>
                  </a:lnTo>
                  <a:lnTo>
                    <a:pt x="327164" y="58394"/>
                  </a:lnTo>
                  <a:lnTo>
                    <a:pt x="368096" y="46443"/>
                  </a:lnTo>
                  <a:lnTo>
                    <a:pt x="410616" y="38557"/>
                  </a:lnTo>
                  <a:lnTo>
                    <a:pt x="454494" y="34950"/>
                  </a:lnTo>
                  <a:lnTo>
                    <a:pt x="499554" y="35864"/>
                  </a:lnTo>
                  <a:lnTo>
                    <a:pt x="545553" y="41503"/>
                  </a:lnTo>
                  <a:lnTo>
                    <a:pt x="599592" y="54673"/>
                  </a:lnTo>
                  <a:lnTo>
                    <a:pt x="651662" y="74853"/>
                  </a:lnTo>
                  <a:lnTo>
                    <a:pt x="700620" y="101600"/>
                  </a:lnTo>
                  <a:lnTo>
                    <a:pt x="745299" y="134493"/>
                  </a:lnTo>
                  <a:lnTo>
                    <a:pt x="734796" y="135509"/>
                  </a:lnTo>
                  <a:lnTo>
                    <a:pt x="722210" y="135991"/>
                  </a:lnTo>
                  <a:lnTo>
                    <a:pt x="710272" y="137782"/>
                  </a:lnTo>
                  <a:lnTo>
                    <a:pt x="701662" y="142709"/>
                  </a:lnTo>
                  <a:lnTo>
                    <a:pt x="697572" y="151295"/>
                  </a:lnTo>
                  <a:lnTo>
                    <a:pt x="698525" y="159893"/>
                  </a:lnTo>
                  <a:lnTo>
                    <a:pt x="703580" y="167144"/>
                  </a:lnTo>
                  <a:lnTo>
                    <a:pt x="711847" y="171678"/>
                  </a:lnTo>
                  <a:lnTo>
                    <a:pt x="731329" y="170027"/>
                  </a:lnTo>
                  <a:lnTo>
                    <a:pt x="758304" y="169354"/>
                  </a:lnTo>
                  <a:lnTo>
                    <a:pt x="784174" y="167576"/>
                  </a:lnTo>
                  <a:lnTo>
                    <a:pt x="800354" y="162648"/>
                  </a:lnTo>
                  <a:lnTo>
                    <a:pt x="804087" y="155397"/>
                  </a:lnTo>
                  <a:lnTo>
                    <a:pt x="804887" y="145072"/>
                  </a:lnTo>
                  <a:close/>
                </a:path>
                <a:path w="938530" h="939164">
                  <a:moveTo>
                    <a:pt x="818781" y="499783"/>
                  </a:moveTo>
                  <a:lnTo>
                    <a:pt x="817994" y="471843"/>
                  </a:lnTo>
                  <a:lnTo>
                    <a:pt x="816914" y="437553"/>
                  </a:lnTo>
                  <a:lnTo>
                    <a:pt x="817575" y="407073"/>
                  </a:lnTo>
                  <a:lnTo>
                    <a:pt x="807313" y="391833"/>
                  </a:lnTo>
                  <a:lnTo>
                    <a:pt x="791857" y="388023"/>
                  </a:lnTo>
                  <a:lnTo>
                    <a:pt x="786701" y="386753"/>
                  </a:lnTo>
                  <a:lnTo>
                    <a:pt x="782370" y="386981"/>
                  </a:lnTo>
                  <a:lnTo>
                    <a:pt x="782370" y="423583"/>
                  </a:lnTo>
                  <a:lnTo>
                    <a:pt x="782370" y="516293"/>
                  </a:lnTo>
                  <a:lnTo>
                    <a:pt x="725868" y="516293"/>
                  </a:lnTo>
                  <a:lnTo>
                    <a:pt x="716292" y="521373"/>
                  </a:lnTo>
                  <a:lnTo>
                    <a:pt x="709333" y="535343"/>
                  </a:lnTo>
                  <a:lnTo>
                    <a:pt x="704265" y="551853"/>
                  </a:lnTo>
                  <a:lnTo>
                    <a:pt x="700417" y="564553"/>
                  </a:lnTo>
                  <a:lnTo>
                    <a:pt x="695388" y="574713"/>
                  </a:lnTo>
                  <a:lnTo>
                    <a:pt x="688644" y="587413"/>
                  </a:lnTo>
                  <a:lnTo>
                    <a:pt x="682764" y="600113"/>
                  </a:lnTo>
                  <a:lnTo>
                    <a:pt x="680275" y="609003"/>
                  </a:lnTo>
                  <a:lnTo>
                    <a:pt x="685736" y="621703"/>
                  </a:lnTo>
                  <a:lnTo>
                    <a:pt x="698334" y="635673"/>
                  </a:lnTo>
                  <a:lnTo>
                    <a:pt x="712597" y="648373"/>
                  </a:lnTo>
                  <a:lnTo>
                    <a:pt x="723049" y="659803"/>
                  </a:lnTo>
                  <a:lnTo>
                    <a:pt x="661073" y="722033"/>
                  </a:lnTo>
                  <a:lnTo>
                    <a:pt x="659485" y="723303"/>
                  </a:lnTo>
                  <a:lnTo>
                    <a:pt x="658571" y="723303"/>
                  </a:lnTo>
                  <a:lnTo>
                    <a:pt x="656399" y="722033"/>
                  </a:lnTo>
                  <a:lnTo>
                    <a:pt x="653084" y="719493"/>
                  </a:lnTo>
                  <a:lnTo>
                    <a:pt x="648119" y="715683"/>
                  </a:lnTo>
                  <a:lnTo>
                    <a:pt x="638365" y="704253"/>
                  </a:lnTo>
                  <a:lnTo>
                    <a:pt x="628319" y="694093"/>
                  </a:lnTo>
                  <a:lnTo>
                    <a:pt x="619239" y="685203"/>
                  </a:lnTo>
                  <a:lnTo>
                    <a:pt x="607047" y="682663"/>
                  </a:lnTo>
                  <a:lnTo>
                    <a:pt x="594842" y="685203"/>
                  </a:lnTo>
                  <a:lnTo>
                    <a:pt x="582790" y="691553"/>
                  </a:lnTo>
                  <a:lnTo>
                    <a:pt x="571093" y="697903"/>
                  </a:lnTo>
                  <a:lnTo>
                    <a:pt x="559181" y="702983"/>
                  </a:lnTo>
                  <a:lnTo>
                    <a:pt x="543572" y="708063"/>
                  </a:lnTo>
                  <a:lnTo>
                    <a:pt x="528993" y="713143"/>
                  </a:lnTo>
                  <a:lnTo>
                    <a:pt x="520217" y="718223"/>
                  </a:lnTo>
                  <a:lnTo>
                    <a:pt x="515569" y="723303"/>
                  </a:lnTo>
                  <a:lnTo>
                    <a:pt x="515569" y="782993"/>
                  </a:lnTo>
                  <a:lnTo>
                    <a:pt x="422935" y="782993"/>
                  </a:lnTo>
                  <a:lnTo>
                    <a:pt x="422935" y="725843"/>
                  </a:lnTo>
                  <a:lnTo>
                    <a:pt x="419569" y="719493"/>
                  </a:lnTo>
                  <a:lnTo>
                    <a:pt x="418909" y="718223"/>
                  </a:lnTo>
                  <a:lnTo>
                    <a:pt x="418211" y="718223"/>
                  </a:lnTo>
                  <a:lnTo>
                    <a:pt x="409943" y="713143"/>
                  </a:lnTo>
                  <a:lnTo>
                    <a:pt x="396430" y="708063"/>
                  </a:lnTo>
                  <a:lnTo>
                    <a:pt x="382041" y="704253"/>
                  </a:lnTo>
                  <a:lnTo>
                    <a:pt x="371081" y="700443"/>
                  </a:lnTo>
                  <a:lnTo>
                    <a:pt x="350481" y="689013"/>
                  </a:lnTo>
                  <a:lnTo>
                    <a:pt x="339394" y="683933"/>
                  </a:lnTo>
                  <a:lnTo>
                    <a:pt x="330936" y="681393"/>
                  </a:lnTo>
                  <a:lnTo>
                    <a:pt x="326085" y="681393"/>
                  </a:lnTo>
                  <a:lnTo>
                    <a:pt x="320217" y="685203"/>
                  </a:lnTo>
                  <a:lnTo>
                    <a:pt x="316445" y="687743"/>
                  </a:lnTo>
                  <a:lnTo>
                    <a:pt x="308216" y="696633"/>
                  </a:lnTo>
                  <a:lnTo>
                    <a:pt x="298665" y="706793"/>
                  </a:lnTo>
                  <a:lnTo>
                    <a:pt x="289420" y="716953"/>
                  </a:lnTo>
                  <a:lnTo>
                    <a:pt x="282105" y="722033"/>
                  </a:lnTo>
                  <a:lnTo>
                    <a:pt x="279933" y="723303"/>
                  </a:lnTo>
                  <a:lnTo>
                    <a:pt x="279031" y="723303"/>
                  </a:lnTo>
                  <a:lnTo>
                    <a:pt x="277431" y="722033"/>
                  </a:lnTo>
                  <a:lnTo>
                    <a:pt x="215455" y="659803"/>
                  </a:lnTo>
                  <a:lnTo>
                    <a:pt x="221742" y="652183"/>
                  </a:lnTo>
                  <a:lnTo>
                    <a:pt x="235750" y="639483"/>
                  </a:lnTo>
                  <a:lnTo>
                    <a:pt x="250151" y="625513"/>
                  </a:lnTo>
                  <a:lnTo>
                    <a:pt x="257657" y="614083"/>
                  </a:lnTo>
                  <a:lnTo>
                    <a:pt x="256590" y="603923"/>
                  </a:lnTo>
                  <a:lnTo>
                    <a:pt x="251129" y="589953"/>
                  </a:lnTo>
                  <a:lnTo>
                    <a:pt x="244182" y="577253"/>
                  </a:lnTo>
                  <a:lnTo>
                    <a:pt x="238607" y="565823"/>
                  </a:lnTo>
                  <a:lnTo>
                    <a:pt x="233756" y="550583"/>
                  </a:lnTo>
                  <a:lnTo>
                    <a:pt x="228917" y="535343"/>
                  </a:lnTo>
                  <a:lnTo>
                    <a:pt x="221081" y="521373"/>
                  </a:lnTo>
                  <a:lnTo>
                    <a:pt x="208940" y="516293"/>
                  </a:lnTo>
                  <a:lnTo>
                    <a:pt x="156133" y="516293"/>
                  </a:lnTo>
                  <a:lnTo>
                    <a:pt x="156133" y="423583"/>
                  </a:lnTo>
                  <a:lnTo>
                    <a:pt x="216344" y="423583"/>
                  </a:lnTo>
                  <a:lnTo>
                    <a:pt x="222834" y="418503"/>
                  </a:lnTo>
                  <a:lnTo>
                    <a:pt x="227914" y="407073"/>
                  </a:lnTo>
                  <a:lnTo>
                    <a:pt x="233654" y="388023"/>
                  </a:lnTo>
                  <a:lnTo>
                    <a:pt x="234429" y="385483"/>
                  </a:lnTo>
                  <a:lnTo>
                    <a:pt x="240245" y="370243"/>
                  </a:lnTo>
                  <a:lnTo>
                    <a:pt x="249301" y="352463"/>
                  </a:lnTo>
                  <a:lnTo>
                    <a:pt x="255219" y="342303"/>
                  </a:lnTo>
                  <a:lnTo>
                    <a:pt x="257975" y="332143"/>
                  </a:lnTo>
                  <a:lnTo>
                    <a:pt x="254330" y="320713"/>
                  </a:lnTo>
                  <a:lnTo>
                    <a:pt x="246367" y="311823"/>
                  </a:lnTo>
                  <a:lnTo>
                    <a:pt x="233845" y="300393"/>
                  </a:lnTo>
                  <a:lnTo>
                    <a:pt x="222288" y="288963"/>
                  </a:lnTo>
                  <a:lnTo>
                    <a:pt x="217208" y="281343"/>
                  </a:lnTo>
                  <a:lnTo>
                    <a:pt x="281203" y="215303"/>
                  </a:lnTo>
                  <a:lnTo>
                    <a:pt x="287629" y="221653"/>
                  </a:lnTo>
                  <a:lnTo>
                    <a:pt x="312305" y="247053"/>
                  </a:lnTo>
                  <a:lnTo>
                    <a:pt x="321119" y="255943"/>
                  </a:lnTo>
                  <a:lnTo>
                    <a:pt x="331216" y="258483"/>
                  </a:lnTo>
                  <a:lnTo>
                    <a:pt x="340017" y="257213"/>
                  </a:lnTo>
                  <a:lnTo>
                    <a:pt x="348297" y="252133"/>
                  </a:lnTo>
                  <a:lnTo>
                    <a:pt x="356831" y="247053"/>
                  </a:lnTo>
                  <a:lnTo>
                    <a:pt x="362483" y="244513"/>
                  </a:lnTo>
                  <a:lnTo>
                    <a:pt x="369112" y="240703"/>
                  </a:lnTo>
                  <a:lnTo>
                    <a:pt x="374789" y="239433"/>
                  </a:lnTo>
                  <a:lnTo>
                    <a:pt x="402323" y="230543"/>
                  </a:lnTo>
                  <a:lnTo>
                    <a:pt x="416712" y="224193"/>
                  </a:lnTo>
                  <a:lnTo>
                    <a:pt x="420852" y="219113"/>
                  </a:lnTo>
                  <a:lnTo>
                    <a:pt x="422935" y="216573"/>
                  </a:lnTo>
                  <a:lnTo>
                    <a:pt x="422935" y="158153"/>
                  </a:lnTo>
                  <a:lnTo>
                    <a:pt x="515569" y="158153"/>
                  </a:lnTo>
                  <a:lnTo>
                    <a:pt x="515569" y="215303"/>
                  </a:lnTo>
                  <a:lnTo>
                    <a:pt x="521563" y="222923"/>
                  </a:lnTo>
                  <a:lnTo>
                    <a:pt x="535571" y="230543"/>
                  </a:lnTo>
                  <a:lnTo>
                    <a:pt x="563727" y="239433"/>
                  </a:lnTo>
                  <a:lnTo>
                    <a:pt x="573532" y="243243"/>
                  </a:lnTo>
                  <a:lnTo>
                    <a:pt x="586854" y="250863"/>
                  </a:lnTo>
                  <a:lnTo>
                    <a:pt x="599478" y="257213"/>
                  </a:lnTo>
                  <a:lnTo>
                    <a:pt x="607275" y="259753"/>
                  </a:lnTo>
                  <a:lnTo>
                    <a:pt x="618248" y="254673"/>
                  </a:lnTo>
                  <a:lnTo>
                    <a:pt x="630885" y="241973"/>
                  </a:lnTo>
                  <a:lnTo>
                    <a:pt x="643293" y="229273"/>
                  </a:lnTo>
                  <a:lnTo>
                    <a:pt x="653529" y="219113"/>
                  </a:lnTo>
                  <a:lnTo>
                    <a:pt x="655243" y="217843"/>
                  </a:lnTo>
                  <a:lnTo>
                    <a:pt x="656488" y="216573"/>
                  </a:lnTo>
                  <a:lnTo>
                    <a:pt x="658787" y="217843"/>
                  </a:lnTo>
                  <a:lnTo>
                    <a:pt x="722223" y="282613"/>
                  </a:lnTo>
                  <a:lnTo>
                    <a:pt x="713270" y="291503"/>
                  </a:lnTo>
                  <a:lnTo>
                    <a:pt x="702170" y="301663"/>
                  </a:lnTo>
                  <a:lnTo>
                    <a:pt x="691362" y="311823"/>
                  </a:lnTo>
                  <a:lnTo>
                    <a:pt x="683336" y="321983"/>
                  </a:lnTo>
                  <a:lnTo>
                    <a:pt x="680262" y="332143"/>
                  </a:lnTo>
                  <a:lnTo>
                    <a:pt x="682815" y="341033"/>
                  </a:lnTo>
                  <a:lnTo>
                    <a:pt x="688098" y="349923"/>
                  </a:lnTo>
                  <a:lnTo>
                    <a:pt x="693216" y="360083"/>
                  </a:lnTo>
                  <a:lnTo>
                    <a:pt x="710488" y="407073"/>
                  </a:lnTo>
                  <a:lnTo>
                    <a:pt x="715505" y="418503"/>
                  </a:lnTo>
                  <a:lnTo>
                    <a:pt x="722160" y="423583"/>
                  </a:lnTo>
                  <a:lnTo>
                    <a:pt x="782370" y="423583"/>
                  </a:lnTo>
                  <a:lnTo>
                    <a:pt x="782370" y="386981"/>
                  </a:lnTo>
                  <a:lnTo>
                    <a:pt x="762596" y="388023"/>
                  </a:lnTo>
                  <a:lnTo>
                    <a:pt x="741870" y="388023"/>
                  </a:lnTo>
                  <a:lnTo>
                    <a:pt x="719670" y="333413"/>
                  </a:lnTo>
                  <a:lnTo>
                    <a:pt x="729932" y="321983"/>
                  </a:lnTo>
                  <a:lnTo>
                    <a:pt x="744893" y="308013"/>
                  </a:lnTo>
                  <a:lnTo>
                    <a:pt x="758672" y="294043"/>
                  </a:lnTo>
                  <a:lnTo>
                    <a:pt x="765378" y="282613"/>
                  </a:lnTo>
                  <a:lnTo>
                    <a:pt x="766165" y="276263"/>
                  </a:lnTo>
                  <a:lnTo>
                    <a:pt x="762838" y="272453"/>
                  </a:lnTo>
                  <a:lnTo>
                    <a:pt x="759256" y="267373"/>
                  </a:lnTo>
                  <a:lnTo>
                    <a:pt x="738771" y="244513"/>
                  </a:lnTo>
                  <a:lnTo>
                    <a:pt x="714933" y="222923"/>
                  </a:lnTo>
                  <a:lnTo>
                    <a:pt x="708215" y="216573"/>
                  </a:lnTo>
                  <a:lnTo>
                    <a:pt x="690753" y="200063"/>
                  </a:lnTo>
                  <a:lnTo>
                    <a:pt x="669277" y="177203"/>
                  </a:lnTo>
                  <a:lnTo>
                    <a:pt x="663244" y="173393"/>
                  </a:lnTo>
                  <a:lnTo>
                    <a:pt x="654672" y="173393"/>
                  </a:lnTo>
                  <a:lnTo>
                    <a:pt x="648284" y="177203"/>
                  </a:lnTo>
                  <a:lnTo>
                    <a:pt x="638505" y="186093"/>
                  </a:lnTo>
                  <a:lnTo>
                    <a:pt x="624928" y="200063"/>
                  </a:lnTo>
                  <a:lnTo>
                    <a:pt x="611936" y="212763"/>
                  </a:lnTo>
                  <a:lnTo>
                    <a:pt x="603923" y="219113"/>
                  </a:lnTo>
                  <a:lnTo>
                    <a:pt x="551624" y="197523"/>
                  </a:lnTo>
                  <a:lnTo>
                    <a:pt x="550379" y="187363"/>
                  </a:lnTo>
                  <a:lnTo>
                    <a:pt x="550506" y="173393"/>
                  </a:lnTo>
                  <a:lnTo>
                    <a:pt x="550519" y="170853"/>
                  </a:lnTo>
                  <a:lnTo>
                    <a:pt x="550811" y="158153"/>
                  </a:lnTo>
                  <a:lnTo>
                    <a:pt x="550849" y="147993"/>
                  </a:lnTo>
                  <a:lnTo>
                    <a:pt x="550608" y="139103"/>
                  </a:lnTo>
                  <a:lnTo>
                    <a:pt x="499440" y="120053"/>
                  </a:lnTo>
                  <a:lnTo>
                    <a:pt x="465264" y="118783"/>
                  </a:lnTo>
                  <a:lnTo>
                    <a:pt x="431457" y="120053"/>
                  </a:lnTo>
                  <a:lnTo>
                    <a:pt x="391718" y="126403"/>
                  </a:lnTo>
                  <a:lnTo>
                    <a:pt x="389204" y="147993"/>
                  </a:lnTo>
                  <a:lnTo>
                    <a:pt x="390169" y="186093"/>
                  </a:lnTo>
                  <a:lnTo>
                    <a:pt x="390194" y="187363"/>
                  </a:lnTo>
                  <a:lnTo>
                    <a:pt x="389331" y="197523"/>
                  </a:lnTo>
                  <a:lnTo>
                    <a:pt x="333463" y="219113"/>
                  </a:lnTo>
                  <a:lnTo>
                    <a:pt x="329577" y="215303"/>
                  </a:lnTo>
                  <a:lnTo>
                    <a:pt x="289509" y="175933"/>
                  </a:lnTo>
                  <a:lnTo>
                    <a:pt x="274154" y="175933"/>
                  </a:lnTo>
                  <a:lnTo>
                    <a:pt x="176758" y="272453"/>
                  </a:lnTo>
                  <a:lnTo>
                    <a:pt x="173507" y="278803"/>
                  </a:lnTo>
                  <a:lnTo>
                    <a:pt x="173609" y="281343"/>
                  </a:lnTo>
                  <a:lnTo>
                    <a:pt x="173659" y="282613"/>
                  </a:lnTo>
                  <a:lnTo>
                    <a:pt x="173761" y="285153"/>
                  </a:lnTo>
                  <a:lnTo>
                    <a:pt x="176758" y="290233"/>
                  </a:lnTo>
                  <a:lnTo>
                    <a:pt x="184746" y="300393"/>
                  </a:lnTo>
                  <a:lnTo>
                    <a:pt x="196837" y="310553"/>
                  </a:lnTo>
                  <a:lnTo>
                    <a:pt x="209054" y="321983"/>
                  </a:lnTo>
                  <a:lnTo>
                    <a:pt x="217411" y="330873"/>
                  </a:lnTo>
                  <a:lnTo>
                    <a:pt x="218605" y="333413"/>
                  </a:lnTo>
                  <a:lnTo>
                    <a:pt x="219278" y="333413"/>
                  </a:lnTo>
                  <a:lnTo>
                    <a:pt x="218871" y="337223"/>
                  </a:lnTo>
                  <a:lnTo>
                    <a:pt x="216852" y="342303"/>
                  </a:lnTo>
                  <a:lnTo>
                    <a:pt x="212801" y="349923"/>
                  </a:lnTo>
                  <a:lnTo>
                    <a:pt x="208381" y="358813"/>
                  </a:lnTo>
                  <a:lnTo>
                    <a:pt x="205257" y="366433"/>
                  </a:lnTo>
                  <a:lnTo>
                    <a:pt x="202387" y="372783"/>
                  </a:lnTo>
                  <a:lnTo>
                    <a:pt x="200215" y="380403"/>
                  </a:lnTo>
                  <a:lnTo>
                    <a:pt x="198564" y="388023"/>
                  </a:lnTo>
                  <a:lnTo>
                    <a:pt x="178333" y="388023"/>
                  </a:lnTo>
                  <a:lnTo>
                    <a:pt x="153885" y="386753"/>
                  </a:lnTo>
                  <a:lnTo>
                    <a:pt x="132803" y="390563"/>
                  </a:lnTo>
                  <a:lnTo>
                    <a:pt x="122694" y="405803"/>
                  </a:lnTo>
                  <a:lnTo>
                    <a:pt x="121450" y="437553"/>
                  </a:lnTo>
                  <a:lnTo>
                    <a:pt x="122262" y="469303"/>
                  </a:lnTo>
                  <a:lnTo>
                    <a:pt x="122326" y="471843"/>
                  </a:lnTo>
                  <a:lnTo>
                    <a:pt x="123278" y="499783"/>
                  </a:lnTo>
                  <a:lnTo>
                    <a:pt x="123177" y="539153"/>
                  </a:lnTo>
                  <a:lnTo>
                    <a:pt x="134708" y="549313"/>
                  </a:lnTo>
                  <a:lnTo>
                    <a:pt x="156400" y="551853"/>
                  </a:lnTo>
                  <a:lnTo>
                    <a:pt x="180136" y="550583"/>
                  </a:lnTo>
                  <a:lnTo>
                    <a:pt x="197853" y="553123"/>
                  </a:lnTo>
                  <a:lnTo>
                    <a:pt x="218884" y="605193"/>
                  </a:lnTo>
                  <a:lnTo>
                    <a:pt x="175628" y="649643"/>
                  </a:lnTo>
                  <a:lnTo>
                    <a:pt x="175602" y="652183"/>
                  </a:lnTo>
                  <a:lnTo>
                    <a:pt x="175488" y="666153"/>
                  </a:lnTo>
                  <a:lnTo>
                    <a:pt x="271792" y="762673"/>
                  </a:lnTo>
                  <a:lnTo>
                    <a:pt x="277431" y="765213"/>
                  </a:lnTo>
                  <a:lnTo>
                    <a:pt x="284657" y="765213"/>
                  </a:lnTo>
                  <a:lnTo>
                    <a:pt x="290233" y="762673"/>
                  </a:lnTo>
                  <a:lnTo>
                    <a:pt x="299986" y="753783"/>
                  </a:lnTo>
                  <a:lnTo>
                    <a:pt x="310794" y="742353"/>
                  </a:lnTo>
                  <a:lnTo>
                    <a:pt x="321538" y="729653"/>
                  </a:lnTo>
                  <a:lnTo>
                    <a:pt x="329552" y="723303"/>
                  </a:lnTo>
                  <a:lnTo>
                    <a:pt x="331152" y="722033"/>
                  </a:lnTo>
                  <a:lnTo>
                    <a:pt x="333197" y="720763"/>
                  </a:lnTo>
                  <a:lnTo>
                    <a:pt x="333540" y="719493"/>
                  </a:lnTo>
                  <a:lnTo>
                    <a:pt x="336334" y="719493"/>
                  </a:lnTo>
                  <a:lnTo>
                    <a:pt x="360464" y="730923"/>
                  </a:lnTo>
                  <a:lnTo>
                    <a:pt x="374599" y="738543"/>
                  </a:lnTo>
                  <a:lnTo>
                    <a:pt x="387654" y="739813"/>
                  </a:lnTo>
                  <a:lnTo>
                    <a:pt x="387870" y="753783"/>
                  </a:lnTo>
                  <a:lnTo>
                    <a:pt x="387858" y="765213"/>
                  </a:lnTo>
                  <a:lnTo>
                    <a:pt x="387184" y="782993"/>
                  </a:lnTo>
                  <a:lnTo>
                    <a:pt x="387134" y="784263"/>
                  </a:lnTo>
                  <a:lnTo>
                    <a:pt x="387045" y="786803"/>
                  </a:lnTo>
                  <a:lnTo>
                    <a:pt x="391718" y="808393"/>
                  </a:lnTo>
                  <a:lnTo>
                    <a:pt x="408965" y="818553"/>
                  </a:lnTo>
                  <a:lnTo>
                    <a:pt x="472274" y="818553"/>
                  </a:lnTo>
                  <a:lnTo>
                    <a:pt x="504710" y="817283"/>
                  </a:lnTo>
                  <a:lnTo>
                    <a:pt x="536079" y="817283"/>
                  </a:lnTo>
                  <a:lnTo>
                    <a:pt x="548728" y="804583"/>
                  </a:lnTo>
                  <a:lnTo>
                    <a:pt x="551307" y="784263"/>
                  </a:lnTo>
                  <a:lnTo>
                    <a:pt x="551268" y="782993"/>
                  </a:lnTo>
                  <a:lnTo>
                    <a:pt x="550595" y="765213"/>
                  </a:lnTo>
                  <a:lnTo>
                    <a:pt x="550506" y="762673"/>
                  </a:lnTo>
                  <a:lnTo>
                    <a:pt x="550405" y="760133"/>
                  </a:lnTo>
                  <a:lnTo>
                    <a:pt x="552602" y="741083"/>
                  </a:lnTo>
                  <a:lnTo>
                    <a:pt x="605167" y="719493"/>
                  </a:lnTo>
                  <a:lnTo>
                    <a:pt x="612914" y="725843"/>
                  </a:lnTo>
                  <a:lnTo>
                    <a:pt x="625360" y="739813"/>
                  </a:lnTo>
                  <a:lnTo>
                    <a:pt x="638492" y="753783"/>
                  </a:lnTo>
                  <a:lnTo>
                    <a:pt x="648284" y="762673"/>
                  </a:lnTo>
                  <a:lnTo>
                    <a:pt x="653821" y="765213"/>
                  </a:lnTo>
                  <a:lnTo>
                    <a:pt x="659790" y="765213"/>
                  </a:lnTo>
                  <a:lnTo>
                    <a:pt x="665759" y="763943"/>
                  </a:lnTo>
                  <a:lnTo>
                    <a:pt x="706907" y="723303"/>
                  </a:lnTo>
                  <a:lnTo>
                    <a:pt x="758342" y="672503"/>
                  </a:lnTo>
                  <a:lnTo>
                    <a:pt x="763955" y="653453"/>
                  </a:lnTo>
                  <a:lnTo>
                    <a:pt x="751865" y="636943"/>
                  </a:lnTo>
                  <a:lnTo>
                    <a:pt x="733348" y="620433"/>
                  </a:lnTo>
                  <a:lnTo>
                    <a:pt x="719670" y="603923"/>
                  </a:lnTo>
                  <a:lnTo>
                    <a:pt x="741540" y="551853"/>
                  </a:lnTo>
                  <a:lnTo>
                    <a:pt x="763168" y="550583"/>
                  </a:lnTo>
                  <a:lnTo>
                    <a:pt x="787400" y="551853"/>
                  </a:lnTo>
                  <a:lnTo>
                    <a:pt x="794181" y="550583"/>
                  </a:lnTo>
                  <a:lnTo>
                    <a:pt x="807732" y="548043"/>
                  </a:lnTo>
                  <a:lnTo>
                    <a:pt x="817651" y="530263"/>
                  </a:lnTo>
                  <a:lnTo>
                    <a:pt x="818781" y="499783"/>
                  </a:lnTo>
                  <a:close/>
                </a:path>
                <a:path w="938530" h="939164">
                  <a:moveTo>
                    <a:pt x="938377" y="449465"/>
                  </a:moveTo>
                  <a:lnTo>
                    <a:pt x="934034" y="403402"/>
                  </a:lnTo>
                  <a:lnTo>
                    <a:pt x="925233" y="363461"/>
                  </a:lnTo>
                  <a:lnTo>
                    <a:pt x="906983" y="352818"/>
                  </a:lnTo>
                  <a:lnTo>
                    <a:pt x="898817" y="357225"/>
                  </a:lnTo>
                  <a:lnTo>
                    <a:pt x="894422" y="366610"/>
                  </a:lnTo>
                  <a:lnTo>
                    <a:pt x="893775" y="378828"/>
                  </a:lnTo>
                  <a:lnTo>
                    <a:pt x="895718" y="392912"/>
                  </a:lnTo>
                  <a:lnTo>
                    <a:pt x="901115" y="421970"/>
                  </a:lnTo>
                  <a:lnTo>
                    <a:pt x="902792" y="436499"/>
                  </a:lnTo>
                  <a:lnTo>
                    <a:pt x="903160" y="485787"/>
                  </a:lnTo>
                  <a:lnTo>
                    <a:pt x="898347" y="534111"/>
                  </a:lnTo>
                  <a:lnTo>
                    <a:pt x="888466" y="581101"/>
                  </a:lnTo>
                  <a:lnTo>
                    <a:pt x="873709" y="626402"/>
                  </a:lnTo>
                  <a:lnTo>
                    <a:pt x="854227" y="669632"/>
                  </a:lnTo>
                  <a:lnTo>
                    <a:pt x="830173" y="710450"/>
                  </a:lnTo>
                  <a:lnTo>
                    <a:pt x="801700" y="748461"/>
                  </a:lnTo>
                  <a:lnTo>
                    <a:pt x="768985" y="783323"/>
                  </a:lnTo>
                  <a:lnTo>
                    <a:pt x="732180" y="814654"/>
                  </a:lnTo>
                  <a:lnTo>
                    <a:pt x="691438" y="842098"/>
                  </a:lnTo>
                  <a:lnTo>
                    <a:pt x="647928" y="864666"/>
                  </a:lnTo>
                  <a:lnTo>
                    <a:pt x="602462" y="881976"/>
                  </a:lnTo>
                  <a:lnTo>
                    <a:pt x="555548" y="894054"/>
                  </a:lnTo>
                  <a:lnTo>
                    <a:pt x="507758" y="900899"/>
                  </a:lnTo>
                  <a:lnTo>
                    <a:pt x="459587" y="902512"/>
                  </a:lnTo>
                  <a:lnTo>
                    <a:pt x="411607" y="898880"/>
                  </a:lnTo>
                  <a:lnTo>
                    <a:pt x="364350" y="890041"/>
                  </a:lnTo>
                  <a:lnTo>
                    <a:pt x="318338" y="875969"/>
                  </a:lnTo>
                  <a:lnTo>
                    <a:pt x="274104" y="856665"/>
                  </a:lnTo>
                  <a:lnTo>
                    <a:pt x="232219" y="832167"/>
                  </a:lnTo>
                  <a:lnTo>
                    <a:pt x="193192" y="802436"/>
                  </a:lnTo>
                  <a:lnTo>
                    <a:pt x="215671" y="801966"/>
                  </a:lnTo>
                  <a:lnTo>
                    <a:pt x="227507" y="800227"/>
                  </a:lnTo>
                  <a:lnTo>
                    <a:pt x="235839" y="795959"/>
                  </a:lnTo>
                  <a:lnTo>
                    <a:pt x="240919" y="786688"/>
                  </a:lnTo>
                  <a:lnTo>
                    <a:pt x="240030" y="777671"/>
                  </a:lnTo>
                  <a:lnTo>
                    <a:pt x="234048" y="770585"/>
                  </a:lnTo>
                  <a:lnTo>
                    <a:pt x="223850" y="767118"/>
                  </a:lnTo>
                  <a:lnTo>
                    <a:pt x="211124" y="766673"/>
                  </a:lnTo>
                  <a:lnTo>
                    <a:pt x="196215" y="767067"/>
                  </a:lnTo>
                  <a:lnTo>
                    <a:pt x="155905" y="770102"/>
                  </a:lnTo>
                  <a:lnTo>
                    <a:pt x="132410" y="790359"/>
                  </a:lnTo>
                  <a:lnTo>
                    <a:pt x="132613" y="806640"/>
                  </a:lnTo>
                  <a:lnTo>
                    <a:pt x="135559" y="848258"/>
                  </a:lnTo>
                  <a:lnTo>
                    <a:pt x="151041" y="879157"/>
                  </a:lnTo>
                  <a:lnTo>
                    <a:pt x="160718" y="878713"/>
                  </a:lnTo>
                  <a:lnTo>
                    <a:pt x="169113" y="871893"/>
                  </a:lnTo>
                  <a:lnTo>
                    <a:pt x="172148" y="862863"/>
                  </a:lnTo>
                  <a:lnTo>
                    <a:pt x="171843" y="852703"/>
                  </a:lnTo>
                  <a:lnTo>
                    <a:pt x="170637" y="842175"/>
                  </a:lnTo>
                  <a:lnTo>
                    <a:pt x="170967" y="832065"/>
                  </a:lnTo>
                  <a:lnTo>
                    <a:pt x="230860" y="873137"/>
                  </a:lnTo>
                  <a:lnTo>
                    <a:pt x="271894" y="894753"/>
                  </a:lnTo>
                  <a:lnTo>
                    <a:pt x="313486" y="911898"/>
                  </a:lnTo>
                  <a:lnTo>
                    <a:pt x="355422" y="924725"/>
                  </a:lnTo>
                  <a:lnTo>
                    <a:pt x="397484" y="933386"/>
                  </a:lnTo>
                  <a:lnTo>
                    <a:pt x="439470" y="938009"/>
                  </a:lnTo>
                  <a:lnTo>
                    <a:pt x="481152" y="938745"/>
                  </a:lnTo>
                  <a:lnTo>
                    <a:pt x="522325" y="935736"/>
                  </a:lnTo>
                  <a:lnTo>
                    <a:pt x="562775" y="929119"/>
                  </a:lnTo>
                  <a:lnTo>
                    <a:pt x="602297" y="919048"/>
                  </a:lnTo>
                  <a:lnTo>
                    <a:pt x="640664" y="905649"/>
                  </a:lnTo>
                  <a:lnTo>
                    <a:pt x="677672" y="889076"/>
                  </a:lnTo>
                  <a:lnTo>
                    <a:pt x="713117" y="869467"/>
                  </a:lnTo>
                  <a:lnTo>
                    <a:pt x="746772" y="846963"/>
                  </a:lnTo>
                  <a:lnTo>
                    <a:pt x="778421" y="821728"/>
                  </a:lnTo>
                  <a:lnTo>
                    <a:pt x="807872" y="793864"/>
                  </a:lnTo>
                  <a:lnTo>
                    <a:pt x="834898" y="763549"/>
                  </a:lnTo>
                  <a:lnTo>
                    <a:pt x="859282" y="730923"/>
                  </a:lnTo>
                  <a:lnTo>
                    <a:pt x="880833" y="696099"/>
                  </a:lnTo>
                  <a:lnTo>
                    <a:pt x="899312" y="659257"/>
                  </a:lnTo>
                  <a:lnTo>
                    <a:pt x="914514" y="620509"/>
                  </a:lnTo>
                  <a:lnTo>
                    <a:pt x="926236" y="580021"/>
                  </a:lnTo>
                  <a:lnTo>
                    <a:pt x="934262" y="537921"/>
                  </a:lnTo>
                  <a:lnTo>
                    <a:pt x="938377" y="494360"/>
                  </a:lnTo>
                  <a:lnTo>
                    <a:pt x="938377" y="44946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7">
            <a:extLst>
              <a:ext uri="{FF2B5EF4-FFF2-40B4-BE49-F238E27FC236}">
                <a16:creationId xmlns:a16="http://schemas.microsoft.com/office/drawing/2014/main" id="{8300E547-FCF2-83B0-A282-EE78D5F06195}"/>
              </a:ext>
            </a:extLst>
          </p:cNvPr>
          <p:cNvGrpSpPr>
            <a:grpSpLocks noChangeAspect="1"/>
          </p:cNvGrpSpPr>
          <p:nvPr/>
        </p:nvGrpSpPr>
        <p:grpSpPr>
          <a:xfrm>
            <a:off x="4253878" y="2944038"/>
            <a:ext cx="1260000" cy="1260000"/>
            <a:chOff x="4809242" y="1669454"/>
            <a:chExt cx="2164080" cy="2164080"/>
          </a:xfrm>
          <a:solidFill>
            <a:srgbClr val="0C3745"/>
          </a:solidFill>
        </p:grpSpPr>
        <p:sp>
          <p:nvSpPr>
            <p:cNvPr id="66" name="object 8">
              <a:extLst>
                <a:ext uri="{FF2B5EF4-FFF2-40B4-BE49-F238E27FC236}">
                  <a16:creationId xmlns:a16="http://schemas.microsoft.com/office/drawing/2014/main" id="{5FF1E030-C8E5-D3A0-5C59-428B8748B984}"/>
                </a:ext>
              </a:extLst>
            </p:cNvPr>
            <p:cNvSpPr/>
            <p:nvPr/>
          </p:nvSpPr>
          <p:spPr>
            <a:xfrm>
              <a:off x="4809242" y="1669454"/>
              <a:ext cx="2164080" cy="2164080"/>
            </a:xfrm>
            <a:custGeom>
              <a:avLst/>
              <a:gdLst/>
              <a:ahLst/>
              <a:cxnLst/>
              <a:rect l="l" t="t" r="r" b="b"/>
              <a:pathLst>
                <a:path w="2164079" h="2164079">
                  <a:moveTo>
                    <a:pt x="1082039" y="0"/>
                  </a:moveTo>
                  <a:lnTo>
                    <a:pt x="1033841" y="1054"/>
                  </a:lnTo>
                  <a:lnTo>
                    <a:pt x="986182" y="4187"/>
                  </a:lnTo>
                  <a:lnTo>
                    <a:pt x="939107" y="9356"/>
                  </a:lnTo>
                  <a:lnTo>
                    <a:pt x="892660" y="16516"/>
                  </a:lnTo>
                  <a:lnTo>
                    <a:pt x="846885" y="25623"/>
                  </a:lnTo>
                  <a:lnTo>
                    <a:pt x="801826" y="36634"/>
                  </a:lnTo>
                  <a:lnTo>
                    <a:pt x="757527" y="49504"/>
                  </a:lnTo>
                  <a:lnTo>
                    <a:pt x="714031" y="64189"/>
                  </a:lnTo>
                  <a:lnTo>
                    <a:pt x="671383" y="80645"/>
                  </a:lnTo>
                  <a:lnTo>
                    <a:pt x="629627" y="98829"/>
                  </a:lnTo>
                  <a:lnTo>
                    <a:pt x="588807" y="118696"/>
                  </a:lnTo>
                  <a:lnTo>
                    <a:pt x="548966" y="140203"/>
                  </a:lnTo>
                  <a:lnTo>
                    <a:pt x="510149" y="163305"/>
                  </a:lnTo>
                  <a:lnTo>
                    <a:pt x="472400" y="187959"/>
                  </a:lnTo>
                  <a:lnTo>
                    <a:pt x="435762" y="214120"/>
                  </a:lnTo>
                  <a:lnTo>
                    <a:pt x="400280" y="241744"/>
                  </a:lnTo>
                  <a:lnTo>
                    <a:pt x="365998" y="270789"/>
                  </a:lnTo>
                  <a:lnTo>
                    <a:pt x="332959" y="301208"/>
                  </a:lnTo>
                  <a:lnTo>
                    <a:pt x="301208" y="332959"/>
                  </a:lnTo>
                  <a:lnTo>
                    <a:pt x="270789" y="365998"/>
                  </a:lnTo>
                  <a:lnTo>
                    <a:pt x="241744" y="400280"/>
                  </a:lnTo>
                  <a:lnTo>
                    <a:pt x="214120" y="435762"/>
                  </a:lnTo>
                  <a:lnTo>
                    <a:pt x="187959" y="472400"/>
                  </a:lnTo>
                  <a:lnTo>
                    <a:pt x="163305" y="510149"/>
                  </a:lnTo>
                  <a:lnTo>
                    <a:pt x="140203" y="548966"/>
                  </a:lnTo>
                  <a:lnTo>
                    <a:pt x="118696" y="588807"/>
                  </a:lnTo>
                  <a:lnTo>
                    <a:pt x="98829" y="629627"/>
                  </a:lnTo>
                  <a:lnTo>
                    <a:pt x="80645" y="671383"/>
                  </a:lnTo>
                  <a:lnTo>
                    <a:pt x="64189" y="714031"/>
                  </a:lnTo>
                  <a:lnTo>
                    <a:pt x="49504" y="757527"/>
                  </a:lnTo>
                  <a:lnTo>
                    <a:pt x="36634" y="801826"/>
                  </a:lnTo>
                  <a:lnTo>
                    <a:pt x="25623" y="846885"/>
                  </a:lnTo>
                  <a:lnTo>
                    <a:pt x="16516" y="892660"/>
                  </a:lnTo>
                  <a:lnTo>
                    <a:pt x="9356" y="939107"/>
                  </a:lnTo>
                  <a:lnTo>
                    <a:pt x="4187" y="986182"/>
                  </a:lnTo>
                  <a:lnTo>
                    <a:pt x="1054" y="1033841"/>
                  </a:lnTo>
                  <a:lnTo>
                    <a:pt x="0" y="1082039"/>
                  </a:lnTo>
                  <a:lnTo>
                    <a:pt x="1054" y="1130238"/>
                  </a:lnTo>
                  <a:lnTo>
                    <a:pt x="4187" y="1177897"/>
                  </a:lnTo>
                  <a:lnTo>
                    <a:pt x="9356" y="1224972"/>
                  </a:lnTo>
                  <a:lnTo>
                    <a:pt x="16516" y="1271419"/>
                  </a:lnTo>
                  <a:lnTo>
                    <a:pt x="25623" y="1317194"/>
                  </a:lnTo>
                  <a:lnTo>
                    <a:pt x="36634" y="1362253"/>
                  </a:lnTo>
                  <a:lnTo>
                    <a:pt x="49504" y="1406552"/>
                  </a:lnTo>
                  <a:lnTo>
                    <a:pt x="64189" y="1450048"/>
                  </a:lnTo>
                  <a:lnTo>
                    <a:pt x="80645" y="1492696"/>
                  </a:lnTo>
                  <a:lnTo>
                    <a:pt x="98829" y="1534452"/>
                  </a:lnTo>
                  <a:lnTo>
                    <a:pt x="118696" y="1575272"/>
                  </a:lnTo>
                  <a:lnTo>
                    <a:pt x="140203" y="1615113"/>
                  </a:lnTo>
                  <a:lnTo>
                    <a:pt x="163305" y="1653930"/>
                  </a:lnTo>
                  <a:lnTo>
                    <a:pt x="187959" y="1691679"/>
                  </a:lnTo>
                  <a:lnTo>
                    <a:pt x="214120" y="1728317"/>
                  </a:lnTo>
                  <a:lnTo>
                    <a:pt x="241744" y="1763799"/>
                  </a:lnTo>
                  <a:lnTo>
                    <a:pt x="270789" y="1798081"/>
                  </a:lnTo>
                  <a:lnTo>
                    <a:pt x="301208" y="1831120"/>
                  </a:lnTo>
                  <a:lnTo>
                    <a:pt x="332959" y="1862871"/>
                  </a:lnTo>
                  <a:lnTo>
                    <a:pt x="365998" y="1893290"/>
                  </a:lnTo>
                  <a:lnTo>
                    <a:pt x="400280" y="1922335"/>
                  </a:lnTo>
                  <a:lnTo>
                    <a:pt x="435762" y="1949959"/>
                  </a:lnTo>
                  <a:lnTo>
                    <a:pt x="472400" y="1976120"/>
                  </a:lnTo>
                  <a:lnTo>
                    <a:pt x="510149" y="2000774"/>
                  </a:lnTo>
                  <a:lnTo>
                    <a:pt x="548966" y="2023876"/>
                  </a:lnTo>
                  <a:lnTo>
                    <a:pt x="588807" y="2045383"/>
                  </a:lnTo>
                  <a:lnTo>
                    <a:pt x="629627" y="2065250"/>
                  </a:lnTo>
                  <a:lnTo>
                    <a:pt x="671383" y="2083434"/>
                  </a:lnTo>
                  <a:lnTo>
                    <a:pt x="714031" y="2099890"/>
                  </a:lnTo>
                  <a:lnTo>
                    <a:pt x="757527" y="2114575"/>
                  </a:lnTo>
                  <a:lnTo>
                    <a:pt x="801826" y="2127445"/>
                  </a:lnTo>
                  <a:lnTo>
                    <a:pt x="846885" y="2138456"/>
                  </a:lnTo>
                  <a:lnTo>
                    <a:pt x="892660" y="2147563"/>
                  </a:lnTo>
                  <a:lnTo>
                    <a:pt x="939107" y="2154723"/>
                  </a:lnTo>
                  <a:lnTo>
                    <a:pt x="986182" y="2159892"/>
                  </a:lnTo>
                  <a:lnTo>
                    <a:pt x="1033841" y="2163025"/>
                  </a:lnTo>
                  <a:lnTo>
                    <a:pt x="1082039" y="2164079"/>
                  </a:lnTo>
                  <a:lnTo>
                    <a:pt x="1130238" y="2163025"/>
                  </a:lnTo>
                  <a:lnTo>
                    <a:pt x="1177897" y="2159892"/>
                  </a:lnTo>
                  <a:lnTo>
                    <a:pt x="1224972" y="2154723"/>
                  </a:lnTo>
                  <a:lnTo>
                    <a:pt x="1271419" y="2147563"/>
                  </a:lnTo>
                  <a:lnTo>
                    <a:pt x="1317194" y="2138456"/>
                  </a:lnTo>
                  <a:lnTo>
                    <a:pt x="1362253" y="2127445"/>
                  </a:lnTo>
                  <a:lnTo>
                    <a:pt x="1406552" y="2114575"/>
                  </a:lnTo>
                  <a:lnTo>
                    <a:pt x="1450048" y="2099890"/>
                  </a:lnTo>
                  <a:lnTo>
                    <a:pt x="1492696" y="2083434"/>
                  </a:lnTo>
                  <a:lnTo>
                    <a:pt x="1534452" y="2065250"/>
                  </a:lnTo>
                  <a:lnTo>
                    <a:pt x="1575272" y="2045383"/>
                  </a:lnTo>
                  <a:lnTo>
                    <a:pt x="1615113" y="2023876"/>
                  </a:lnTo>
                  <a:lnTo>
                    <a:pt x="1653930" y="2000774"/>
                  </a:lnTo>
                  <a:lnTo>
                    <a:pt x="1691679" y="1976120"/>
                  </a:lnTo>
                  <a:lnTo>
                    <a:pt x="1728317" y="1949959"/>
                  </a:lnTo>
                  <a:lnTo>
                    <a:pt x="1763799" y="1922335"/>
                  </a:lnTo>
                  <a:lnTo>
                    <a:pt x="1798081" y="1893290"/>
                  </a:lnTo>
                  <a:lnTo>
                    <a:pt x="1831120" y="1862871"/>
                  </a:lnTo>
                  <a:lnTo>
                    <a:pt x="1862871" y="1831120"/>
                  </a:lnTo>
                  <a:lnTo>
                    <a:pt x="1893290" y="1798081"/>
                  </a:lnTo>
                  <a:lnTo>
                    <a:pt x="1922335" y="1763799"/>
                  </a:lnTo>
                  <a:lnTo>
                    <a:pt x="1949959" y="1728317"/>
                  </a:lnTo>
                  <a:lnTo>
                    <a:pt x="1976120" y="1691679"/>
                  </a:lnTo>
                  <a:lnTo>
                    <a:pt x="2000774" y="1653930"/>
                  </a:lnTo>
                  <a:lnTo>
                    <a:pt x="2023876" y="1615113"/>
                  </a:lnTo>
                  <a:lnTo>
                    <a:pt x="2045383" y="1575272"/>
                  </a:lnTo>
                  <a:lnTo>
                    <a:pt x="2065250" y="1534452"/>
                  </a:lnTo>
                  <a:lnTo>
                    <a:pt x="2083434" y="1492696"/>
                  </a:lnTo>
                  <a:lnTo>
                    <a:pt x="2099890" y="1450048"/>
                  </a:lnTo>
                  <a:lnTo>
                    <a:pt x="2114575" y="1406552"/>
                  </a:lnTo>
                  <a:lnTo>
                    <a:pt x="2127445" y="1362253"/>
                  </a:lnTo>
                  <a:lnTo>
                    <a:pt x="2138456" y="1317194"/>
                  </a:lnTo>
                  <a:lnTo>
                    <a:pt x="2147563" y="1271419"/>
                  </a:lnTo>
                  <a:lnTo>
                    <a:pt x="2154723" y="1224972"/>
                  </a:lnTo>
                  <a:lnTo>
                    <a:pt x="2159892" y="1177897"/>
                  </a:lnTo>
                  <a:lnTo>
                    <a:pt x="2163025" y="1130238"/>
                  </a:lnTo>
                  <a:lnTo>
                    <a:pt x="2164079" y="1082039"/>
                  </a:lnTo>
                  <a:lnTo>
                    <a:pt x="2163025" y="1033841"/>
                  </a:lnTo>
                  <a:lnTo>
                    <a:pt x="2159892" y="986182"/>
                  </a:lnTo>
                  <a:lnTo>
                    <a:pt x="2154723" y="939107"/>
                  </a:lnTo>
                  <a:lnTo>
                    <a:pt x="2147563" y="892660"/>
                  </a:lnTo>
                  <a:lnTo>
                    <a:pt x="2138456" y="846885"/>
                  </a:lnTo>
                  <a:lnTo>
                    <a:pt x="2127445" y="801826"/>
                  </a:lnTo>
                  <a:lnTo>
                    <a:pt x="2114575" y="757527"/>
                  </a:lnTo>
                  <a:lnTo>
                    <a:pt x="2099890" y="714031"/>
                  </a:lnTo>
                  <a:lnTo>
                    <a:pt x="2083434" y="671383"/>
                  </a:lnTo>
                  <a:lnTo>
                    <a:pt x="2065250" y="629627"/>
                  </a:lnTo>
                  <a:lnTo>
                    <a:pt x="2045383" y="588807"/>
                  </a:lnTo>
                  <a:lnTo>
                    <a:pt x="2023876" y="548966"/>
                  </a:lnTo>
                  <a:lnTo>
                    <a:pt x="2000774" y="510149"/>
                  </a:lnTo>
                  <a:lnTo>
                    <a:pt x="1976120" y="472400"/>
                  </a:lnTo>
                  <a:lnTo>
                    <a:pt x="1949959" y="435762"/>
                  </a:lnTo>
                  <a:lnTo>
                    <a:pt x="1922335" y="400280"/>
                  </a:lnTo>
                  <a:lnTo>
                    <a:pt x="1893290" y="365998"/>
                  </a:lnTo>
                  <a:lnTo>
                    <a:pt x="1862871" y="332959"/>
                  </a:lnTo>
                  <a:lnTo>
                    <a:pt x="1831120" y="301208"/>
                  </a:lnTo>
                  <a:lnTo>
                    <a:pt x="1798081" y="270789"/>
                  </a:lnTo>
                  <a:lnTo>
                    <a:pt x="1763799" y="241744"/>
                  </a:lnTo>
                  <a:lnTo>
                    <a:pt x="1728317" y="214120"/>
                  </a:lnTo>
                  <a:lnTo>
                    <a:pt x="1691679" y="187959"/>
                  </a:lnTo>
                  <a:lnTo>
                    <a:pt x="1653930" y="163305"/>
                  </a:lnTo>
                  <a:lnTo>
                    <a:pt x="1615113" y="140203"/>
                  </a:lnTo>
                  <a:lnTo>
                    <a:pt x="1575272" y="118696"/>
                  </a:lnTo>
                  <a:lnTo>
                    <a:pt x="1534452" y="98829"/>
                  </a:lnTo>
                  <a:lnTo>
                    <a:pt x="1492696" y="80645"/>
                  </a:lnTo>
                  <a:lnTo>
                    <a:pt x="1450048" y="64189"/>
                  </a:lnTo>
                  <a:lnTo>
                    <a:pt x="1406552" y="49504"/>
                  </a:lnTo>
                  <a:lnTo>
                    <a:pt x="1362253" y="36634"/>
                  </a:lnTo>
                  <a:lnTo>
                    <a:pt x="1317194" y="25623"/>
                  </a:lnTo>
                  <a:lnTo>
                    <a:pt x="1271419" y="16516"/>
                  </a:lnTo>
                  <a:lnTo>
                    <a:pt x="1224972" y="9356"/>
                  </a:lnTo>
                  <a:lnTo>
                    <a:pt x="1177897" y="4187"/>
                  </a:lnTo>
                  <a:lnTo>
                    <a:pt x="1130238" y="1054"/>
                  </a:lnTo>
                  <a:lnTo>
                    <a:pt x="1082039" y="0"/>
                  </a:lnTo>
                  <a:close/>
                </a:path>
              </a:pathLst>
            </a:custGeom>
            <a:solidFill>
              <a:srgbClr val="215362"/>
            </a:solidFill>
            <a:ln w="571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9">
              <a:extLst>
                <a:ext uri="{FF2B5EF4-FFF2-40B4-BE49-F238E27FC236}">
                  <a16:creationId xmlns:a16="http://schemas.microsoft.com/office/drawing/2014/main" id="{26F4BDD2-1AB4-8AB7-4611-A7B374CF939D}"/>
                </a:ext>
              </a:extLst>
            </p:cNvPr>
            <p:cNvSpPr/>
            <p:nvPr/>
          </p:nvSpPr>
          <p:spPr>
            <a:xfrm>
              <a:off x="5349309" y="2204391"/>
              <a:ext cx="1089660" cy="1094740"/>
            </a:xfrm>
            <a:custGeom>
              <a:avLst/>
              <a:gdLst/>
              <a:ahLst/>
              <a:cxnLst/>
              <a:rect l="l" t="t" r="r" b="b"/>
              <a:pathLst>
                <a:path w="1089660" h="1094739">
                  <a:moveTo>
                    <a:pt x="1077496" y="1065123"/>
                  </a:moveTo>
                  <a:lnTo>
                    <a:pt x="12449" y="1065123"/>
                  </a:lnTo>
                  <a:lnTo>
                    <a:pt x="4137" y="1069225"/>
                  </a:lnTo>
                  <a:lnTo>
                    <a:pt x="0" y="1078485"/>
                  </a:lnTo>
                  <a:lnTo>
                    <a:pt x="2772" y="1088339"/>
                  </a:lnTo>
                  <a:lnTo>
                    <a:pt x="15192" y="1094219"/>
                  </a:lnTo>
                  <a:lnTo>
                    <a:pt x="1081763" y="1092542"/>
                  </a:lnTo>
                  <a:lnTo>
                    <a:pt x="1089278" y="1085279"/>
                  </a:lnTo>
                  <a:lnTo>
                    <a:pt x="1089438" y="1078485"/>
                  </a:lnTo>
                  <a:lnTo>
                    <a:pt x="1089493" y="1076185"/>
                  </a:lnTo>
                  <a:lnTo>
                    <a:pt x="1084776" y="1068414"/>
                  </a:lnTo>
                  <a:lnTo>
                    <a:pt x="1077496" y="1065123"/>
                  </a:lnTo>
                  <a:close/>
                </a:path>
                <a:path w="1089660" h="1094739">
                  <a:moveTo>
                    <a:pt x="144135" y="656996"/>
                  </a:moveTo>
                  <a:lnTo>
                    <a:pt x="118087" y="656996"/>
                  </a:lnTo>
                  <a:lnTo>
                    <a:pt x="118087" y="1065123"/>
                  </a:lnTo>
                  <a:lnTo>
                    <a:pt x="144135" y="1065123"/>
                  </a:lnTo>
                  <a:lnTo>
                    <a:pt x="144135" y="656996"/>
                  </a:lnTo>
                  <a:close/>
                </a:path>
                <a:path w="1089660" h="1094739">
                  <a:moveTo>
                    <a:pt x="415331" y="429031"/>
                  </a:moveTo>
                  <a:lnTo>
                    <a:pt x="371287" y="429031"/>
                  </a:lnTo>
                  <a:lnTo>
                    <a:pt x="601411" y="632396"/>
                  </a:lnTo>
                  <a:lnTo>
                    <a:pt x="601411" y="1065123"/>
                  </a:lnTo>
                  <a:lnTo>
                    <a:pt x="627459" y="1065123"/>
                  </a:lnTo>
                  <a:lnTo>
                    <a:pt x="627459" y="654100"/>
                  </a:lnTo>
                  <a:lnTo>
                    <a:pt x="663751" y="654100"/>
                  </a:lnTo>
                  <a:lnTo>
                    <a:pt x="662219" y="646811"/>
                  </a:lnTo>
                  <a:lnTo>
                    <a:pt x="489130" y="492861"/>
                  </a:lnTo>
                  <a:lnTo>
                    <a:pt x="489326" y="468858"/>
                  </a:lnTo>
                  <a:lnTo>
                    <a:pt x="462486" y="468858"/>
                  </a:lnTo>
                  <a:lnTo>
                    <a:pt x="415331" y="429031"/>
                  </a:lnTo>
                  <a:close/>
                </a:path>
                <a:path w="1089660" h="1094739">
                  <a:moveTo>
                    <a:pt x="759035" y="35090"/>
                  </a:moveTo>
                  <a:lnTo>
                    <a:pt x="718111" y="35090"/>
                  </a:lnTo>
                  <a:lnTo>
                    <a:pt x="945810" y="232956"/>
                  </a:lnTo>
                  <a:lnTo>
                    <a:pt x="945810" y="1065123"/>
                  </a:lnTo>
                  <a:lnTo>
                    <a:pt x="971857" y="1065123"/>
                  </a:lnTo>
                  <a:lnTo>
                    <a:pt x="971857" y="260451"/>
                  </a:lnTo>
                  <a:lnTo>
                    <a:pt x="1011793" y="260451"/>
                  </a:lnTo>
                  <a:lnTo>
                    <a:pt x="1009615" y="253060"/>
                  </a:lnTo>
                  <a:lnTo>
                    <a:pt x="759035" y="35090"/>
                  </a:lnTo>
                  <a:close/>
                </a:path>
                <a:path w="1089660" h="1094739">
                  <a:moveTo>
                    <a:pt x="378475" y="397903"/>
                  </a:moveTo>
                  <a:lnTo>
                    <a:pt x="364836" y="398678"/>
                  </a:lnTo>
                  <a:lnTo>
                    <a:pt x="80317" y="649592"/>
                  </a:lnTo>
                  <a:lnTo>
                    <a:pt x="77270" y="658796"/>
                  </a:lnTo>
                  <a:lnTo>
                    <a:pt x="79582" y="666562"/>
                  </a:lnTo>
                  <a:lnTo>
                    <a:pt x="86125" y="671187"/>
                  </a:lnTo>
                  <a:lnTo>
                    <a:pt x="85862" y="671187"/>
                  </a:lnTo>
                  <a:lnTo>
                    <a:pt x="95735" y="670941"/>
                  </a:lnTo>
                  <a:lnTo>
                    <a:pt x="100699" y="667881"/>
                  </a:lnTo>
                  <a:lnTo>
                    <a:pt x="106035" y="663068"/>
                  </a:lnTo>
                  <a:lnTo>
                    <a:pt x="111688" y="658796"/>
                  </a:lnTo>
                  <a:lnTo>
                    <a:pt x="111474" y="658796"/>
                  </a:lnTo>
                  <a:lnTo>
                    <a:pt x="118087" y="656996"/>
                  </a:lnTo>
                  <a:lnTo>
                    <a:pt x="144135" y="656996"/>
                  </a:lnTo>
                  <a:lnTo>
                    <a:pt x="144135" y="629500"/>
                  </a:lnTo>
                  <a:lnTo>
                    <a:pt x="371287" y="429031"/>
                  </a:lnTo>
                  <a:lnTo>
                    <a:pt x="415331" y="429031"/>
                  </a:lnTo>
                  <a:lnTo>
                    <a:pt x="378475" y="397903"/>
                  </a:lnTo>
                  <a:close/>
                </a:path>
                <a:path w="1089660" h="1094739">
                  <a:moveTo>
                    <a:pt x="663751" y="654100"/>
                  </a:moveTo>
                  <a:lnTo>
                    <a:pt x="627459" y="654100"/>
                  </a:lnTo>
                  <a:lnTo>
                    <a:pt x="641837" y="666562"/>
                  </a:lnTo>
                  <a:lnTo>
                    <a:pt x="657026" y="671187"/>
                  </a:lnTo>
                  <a:lnTo>
                    <a:pt x="666137" y="665450"/>
                  </a:lnTo>
                  <a:lnTo>
                    <a:pt x="663751" y="654100"/>
                  </a:lnTo>
                  <a:close/>
                </a:path>
                <a:path w="1089660" h="1094739">
                  <a:moveTo>
                    <a:pt x="491045" y="257556"/>
                  </a:moveTo>
                  <a:lnTo>
                    <a:pt x="462486" y="257556"/>
                  </a:lnTo>
                  <a:lnTo>
                    <a:pt x="462486" y="468858"/>
                  </a:lnTo>
                  <a:lnTo>
                    <a:pt x="489326" y="468858"/>
                  </a:lnTo>
                  <a:lnTo>
                    <a:pt x="490902" y="275121"/>
                  </a:lnTo>
                  <a:lnTo>
                    <a:pt x="491021" y="260451"/>
                  </a:lnTo>
                  <a:lnTo>
                    <a:pt x="491045" y="257556"/>
                  </a:lnTo>
                  <a:close/>
                </a:path>
                <a:path w="1089660" h="1094739">
                  <a:moveTo>
                    <a:pt x="718696" y="0"/>
                  </a:moveTo>
                  <a:lnTo>
                    <a:pt x="652625" y="51383"/>
                  </a:lnTo>
                  <a:lnTo>
                    <a:pt x="614742" y="84812"/>
                  </a:lnTo>
                  <a:lnTo>
                    <a:pt x="502210" y="186600"/>
                  </a:lnTo>
                  <a:lnTo>
                    <a:pt x="464284" y="219998"/>
                  </a:lnTo>
                  <a:lnTo>
                    <a:pt x="425757" y="252615"/>
                  </a:lnTo>
                  <a:lnTo>
                    <a:pt x="424945" y="269666"/>
                  </a:lnTo>
                  <a:lnTo>
                    <a:pt x="424903" y="270559"/>
                  </a:lnTo>
                  <a:lnTo>
                    <a:pt x="434654" y="275121"/>
                  </a:lnTo>
                  <a:lnTo>
                    <a:pt x="449139" y="269666"/>
                  </a:lnTo>
                  <a:lnTo>
                    <a:pt x="462486" y="257556"/>
                  </a:lnTo>
                  <a:lnTo>
                    <a:pt x="491045" y="257556"/>
                  </a:lnTo>
                  <a:lnTo>
                    <a:pt x="491245" y="232956"/>
                  </a:lnTo>
                  <a:lnTo>
                    <a:pt x="491264" y="230619"/>
                  </a:lnTo>
                  <a:lnTo>
                    <a:pt x="718111" y="35090"/>
                  </a:lnTo>
                  <a:lnTo>
                    <a:pt x="759035" y="35090"/>
                  </a:lnTo>
                  <a:lnTo>
                    <a:pt x="718696" y="0"/>
                  </a:lnTo>
                  <a:close/>
                </a:path>
                <a:path w="1089660" h="1094739">
                  <a:moveTo>
                    <a:pt x="1011793" y="260451"/>
                  </a:moveTo>
                  <a:lnTo>
                    <a:pt x="971857" y="260451"/>
                  </a:lnTo>
                  <a:lnTo>
                    <a:pt x="980125" y="260654"/>
                  </a:lnTo>
                  <a:lnTo>
                    <a:pt x="985009" y="270559"/>
                  </a:lnTo>
                  <a:lnTo>
                    <a:pt x="985132" y="270810"/>
                  </a:lnTo>
                  <a:lnTo>
                    <a:pt x="985319" y="270810"/>
                  </a:lnTo>
                  <a:lnTo>
                    <a:pt x="992254" y="273367"/>
                  </a:lnTo>
                  <a:lnTo>
                    <a:pt x="1002753" y="274671"/>
                  </a:lnTo>
                  <a:lnTo>
                    <a:pt x="1009916" y="270810"/>
                  </a:lnTo>
                  <a:lnTo>
                    <a:pt x="1012588" y="263150"/>
                  </a:lnTo>
                  <a:lnTo>
                    <a:pt x="1011853" y="260654"/>
                  </a:lnTo>
                  <a:lnTo>
                    <a:pt x="1011793" y="26045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10">
              <a:extLst>
                <a:ext uri="{FF2B5EF4-FFF2-40B4-BE49-F238E27FC236}">
                  <a16:creationId xmlns:a16="http://schemas.microsoft.com/office/drawing/2014/main" id="{7214908D-F4EC-7AC6-EF04-BD55E0B06E66}"/>
                </a:ext>
              </a:extLst>
            </p:cNvPr>
            <p:cNvPicPr/>
            <p:nvPr/>
          </p:nvPicPr>
          <p:blipFill>
            <a:blip r:embed="rId5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72338" y="2482365"/>
              <a:ext cx="145163" cy="134924"/>
            </a:xfrm>
            <a:prstGeom prst="rect">
              <a:avLst/>
            </a:prstGeom>
            <a:grpFill/>
            <a:ln>
              <a:solidFill>
                <a:srgbClr val="648694"/>
              </a:solidFill>
            </a:ln>
          </p:spPr>
        </p:pic>
        <p:pic>
          <p:nvPicPr>
            <p:cNvPr id="69" name="object 11">
              <a:extLst>
                <a:ext uri="{FF2B5EF4-FFF2-40B4-BE49-F238E27FC236}">
                  <a16:creationId xmlns:a16="http://schemas.microsoft.com/office/drawing/2014/main" id="{9559A5A3-CACE-847C-F9DD-02E811B65909}"/>
                </a:ext>
              </a:extLst>
            </p:cNvPr>
            <p:cNvPicPr/>
            <p:nvPr/>
          </p:nvPicPr>
          <p:blipFill>
            <a:blip r:embed="rId7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3273" y="3036024"/>
              <a:ext cx="142879" cy="141517"/>
            </a:xfrm>
            <a:prstGeom prst="rect">
              <a:avLst/>
            </a:prstGeom>
            <a:grpFill/>
          </p:spPr>
        </p:pic>
        <p:pic>
          <p:nvPicPr>
            <p:cNvPr id="70" name="object 12">
              <a:extLst>
                <a:ext uri="{FF2B5EF4-FFF2-40B4-BE49-F238E27FC236}">
                  <a16:creationId xmlns:a16="http://schemas.microsoft.com/office/drawing/2014/main" id="{FC41EBC1-EBC2-F174-D271-F2C116078841}"/>
                </a:ext>
              </a:extLst>
            </p:cNvPr>
            <p:cNvPicPr/>
            <p:nvPr/>
          </p:nvPicPr>
          <p:blipFill>
            <a:blip r:embed="rId9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4497" y="2667088"/>
              <a:ext cx="141847" cy="141413"/>
            </a:xfrm>
            <a:prstGeom prst="rect">
              <a:avLst/>
            </a:prstGeom>
            <a:grpFill/>
          </p:spPr>
        </p:pic>
        <p:pic>
          <p:nvPicPr>
            <p:cNvPr id="71" name="object 13">
              <a:extLst>
                <a:ext uri="{FF2B5EF4-FFF2-40B4-BE49-F238E27FC236}">
                  <a16:creationId xmlns:a16="http://schemas.microsoft.com/office/drawing/2014/main" id="{B36F150E-DF35-438B-2F36-26630E5D1EA8}"/>
                </a:ext>
              </a:extLst>
            </p:cNvPr>
            <p:cNvPicPr/>
            <p:nvPr/>
          </p:nvPicPr>
          <p:blipFill>
            <a:blip r:embed="rId11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4497" y="2481842"/>
              <a:ext cx="141847" cy="141413"/>
            </a:xfrm>
            <a:prstGeom prst="rect">
              <a:avLst/>
            </a:prstGeom>
            <a:grpFill/>
          </p:spPr>
        </p:pic>
        <p:pic>
          <p:nvPicPr>
            <p:cNvPr id="72" name="object 14">
              <a:extLst>
                <a:ext uri="{FF2B5EF4-FFF2-40B4-BE49-F238E27FC236}">
                  <a16:creationId xmlns:a16="http://schemas.microsoft.com/office/drawing/2014/main" id="{2EC6EB38-74C4-87E7-4E18-8436D2258DC5}"/>
                </a:ext>
              </a:extLst>
            </p:cNvPr>
            <p:cNvPicPr/>
            <p:nvPr/>
          </p:nvPicPr>
          <p:blipFill>
            <a:blip r:embed="rId1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4497" y="2852336"/>
              <a:ext cx="141847" cy="141413"/>
            </a:xfrm>
            <a:prstGeom prst="rect">
              <a:avLst/>
            </a:prstGeom>
            <a:grpFill/>
          </p:spPr>
        </p:pic>
        <p:pic>
          <p:nvPicPr>
            <p:cNvPr id="73" name="object 15">
              <a:extLst>
                <a:ext uri="{FF2B5EF4-FFF2-40B4-BE49-F238E27FC236}">
                  <a16:creationId xmlns:a16="http://schemas.microsoft.com/office/drawing/2014/main" id="{FF1D3AE1-E62F-9B6B-30E1-7AE2F71B047F}"/>
                </a:ext>
              </a:extLst>
            </p:cNvPr>
            <p:cNvPicPr/>
            <p:nvPr/>
          </p:nvPicPr>
          <p:blipFill>
            <a:blip r:embed="rId15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46115" y="2874110"/>
              <a:ext cx="145167" cy="144918"/>
            </a:xfrm>
            <a:prstGeom prst="rect">
              <a:avLst/>
            </a:prstGeom>
            <a:grpFill/>
          </p:spPr>
        </p:pic>
        <p:pic>
          <p:nvPicPr>
            <p:cNvPr id="74" name="object 16">
              <a:extLst>
                <a:ext uri="{FF2B5EF4-FFF2-40B4-BE49-F238E27FC236}">
                  <a16:creationId xmlns:a16="http://schemas.microsoft.com/office/drawing/2014/main" id="{BFE566F9-B034-3D6C-F1E4-3C3ECA977104}"/>
                </a:ext>
              </a:extLst>
            </p:cNvPr>
            <p:cNvPicPr/>
            <p:nvPr/>
          </p:nvPicPr>
          <p:blipFill>
            <a:blip r:embed="rId17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52202" y="2874475"/>
              <a:ext cx="142987" cy="145251"/>
            </a:xfrm>
            <a:prstGeom prst="rect">
              <a:avLst/>
            </a:prstGeom>
            <a:grpFill/>
          </p:spPr>
        </p:pic>
        <p:pic>
          <p:nvPicPr>
            <p:cNvPr id="75" name="object 17">
              <a:extLst>
                <a:ext uri="{FF2B5EF4-FFF2-40B4-BE49-F238E27FC236}">
                  <a16:creationId xmlns:a16="http://schemas.microsoft.com/office/drawing/2014/main" id="{A1B2DDDC-FB00-6F62-C019-439118C27A41}"/>
                </a:ext>
              </a:extLst>
            </p:cNvPr>
            <p:cNvPicPr/>
            <p:nvPr/>
          </p:nvPicPr>
          <p:blipFill>
            <a:blip r:embed="rId19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47206" y="3064477"/>
              <a:ext cx="154052" cy="135775"/>
            </a:xfrm>
            <a:prstGeom prst="rect">
              <a:avLst/>
            </a:prstGeom>
            <a:grpFill/>
          </p:spPr>
        </p:pic>
        <p:pic>
          <p:nvPicPr>
            <p:cNvPr id="76" name="object 18">
              <a:extLst>
                <a:ext uri="{FF2B5EF4-FFF2-40B4-BE49-F238E27FC236}">
                  <a16:creationId xmlns:a16="http://schemas.microsoft.com/office/drawing/2014/main" id="{E56A4F94-D2C6-3616-E1D0-5FCF3193E36B}"/>
                </a:ext>
              </a:extLst>
            </p:cNvPr>
            <p:cNvPicPr/>
            <p:nvPr/>
          </p:nvPicPr>
          <p:blipFill>
            <a:blip r:embed="rId21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52186" y="3062381"/>
              <a:ext cx="143111" cy="142712"/>
            </a:xfrm>
            <a:prstGeom prst="rect">
              <a:avLst/>
            </a:prstGeom>
            <a:grpFill/>
          </p:spPr>
        </p:pic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0EF96567-ECE8-8BBD-0B1B-1E4B468D9A29}"/>
              </a:ext>
            </a:extLst>
          </p:cNvPr>
          <p:cNvSpPr txBox="1"/>
          <p:nvPr/>
        </p:nvSpPr>
        <p:spPr>
          <a:xfrm>
            <a:off x="1638225" y="3308130"/>
            <a:ext cx="2344829" cy="89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Improvements to High Streets &amp; Neighbourhoods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Enhancing Green Spaces</a:t>
            </a:r>
          </a:p>
          <a:p>
            <a:pPr lvl="0"/>
            <a:r>
              <a:rPr lang="en-GB" sz="1400" kern="100" dirty="0">
                <a:latin typeface="Arial" panose="020B0604020202020204" pitchFamily="34" charset="0"/>
                <a:ea typeface="Aptos" panose="020B0004020202020204" pitchFamily="34" charset="0"/>
              </a:rPr>
              <a:t>- </a:t>
            </a:r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Arts &amp; Cultural Initiatives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F8EF376-E0E1-B54F-0EFE-98FF7AC5BDEC}"/>
              </a:ext>
            </a:extLst>
          </p:cNvPr>
          <p:cNvSpPr txBox="1"/>
          <p:nvPr/>
        </p:nvSpPr>
        <p:spPr>
          <a:xfrm>
            <a:off x="4180957" y="5559602"/>
            <a:ext cx="2520000" cy="89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Engagement &amp; Involvement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Community Design &amp; Delivery of Services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Community Wealth Building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320455F-96A1-18FC-489F-A4137AD7E6CE}"/>
              </a:ext>
            </a:extLst>
          </p:cNvPr>
          <p:cNvSpPr/>
          <p:nvPr/>
        </p:nvSpPr>
        <p:spPr bwMode="auto">
          <a:xfrm>
            <a:off x="8744959" y="2908332"/>
            <a:ext cx="2988000" cy="1416346"/>
          </a:xfrm>
          <a:prstGeom prst="rect">
            <a:avLst/>
          </a:prstGeom>
          <a:solidFill>
            <a:srgbClr val="215362"/>
          </a:solidFill>
          <a:ln w="9525" cap="flat" cmpd="sng" algn="ctr">
            <a:solidFill>
              <a:srgbClr val="21536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776FC6A-329D-8FA4-294E-8D6350015676}"/>
              </a:ext>
            </a:extLst>
          </p:cNvPr>
          <p:cNvSpPr txBox="1"/>
          <p:nvPr/>
        </p:nvSpPr>
        <p:spPr>
          <a:xfrm>
            <a:off x="9144204" y="2956972"/>
            <a:ext cx="268535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Education &amp; Opportunity</a:t>
            </a:r>
          </a:p>
        </p:txBody>
      </p:sp>
      <p:grpSp>
        <p:nvGrpSpPr>
          <p:cNvPr id="99" name="object 41">
            <a:extLst>
              <a:ext uri="{FF2B5EF4-FFF2-40B4-BE49-F238E27FC236}">
                <a16:creationId xmlns:a16="http://schemas.microsoft.com/office/drawing/2014/main" id="{F1EE9D8D-D5D0-F9FA-B95E-0315C6109A05}"/>
              </a:ext>
            </a:extLst>
          </p:cNvPr>
          <p:cNvGrpSpPr>
            <a:grpSpLocks noChangeAspect="1"/>
          </p:cNvGrpSpPr>
          <p:nvPr/>
        </p:nvGrpSpPr>
        <p:grpSpPr>
          <a:xfrm>
            <a:off x="8126248" y="3065638"/>
            <a:ext cx="1260000" cy="1260000"/>
            <a:chOff x="11453639" y="6257475"/>
            <a:chExt cx="2164080" cy="2164080"/>
          </a:xfrm>
          <a:solidFill>
            <a:srgbClr val="0C3745"/>
          </a:solidFill>
        </p:grpSpPr>
        <p:sp>
          <p:nvSpPr>
            <p:cNvPr id="100" name="object 42">
              <a:extLst>
                <a:ext uri="{FF2B5EF4-FFF2-40B4-BE49-F238E27FC236}">
                  <a16:creationId xmlns:a16="http://schemas.microsoft.com/office/drawing/2014/main" id="{735BCCD5-00AA-F655-AE57-A182FB8DF4CA}"/>
                </a:ext>
              </a:extLst>
            </p:cNvPr>
            <p:cNvSpPr/>
            <p:nvPr/>
          </p:nvSpPr>
          <p:spPr>
            <a:xfrm>
              <a:off x="11453639" y="6257475"/>
              <a:ext cx="2164080" cy="2164080"/>
            </a:xfrm>
            <a:custGeom>
              <a:avLst/>
              <a:gdLst/>
              <a:ahLst/>
              <a:cxnLst/>
              <a:rect l="l" t="t" r="r" b="b"/>
              <a:pathLst>
                <a:path w="2164080" h="2164079">
                  <a:moveTo>
                    <a:pt x="1082040" y="0"/>
                  </a:moveTo>
                  <a:lnTo>
                    <a:pt x="1033841" y="1054"/>
                  </a:lnTo>
                  <a:lnTo>
                    <a:pt x="986182" y="4187"/>
                  </a:lnTo>
                  <a:lnTo>
                    <a:pt x="939107" y="9356"/>
                  </a:lnTo>
                  <a:lnTo>
                    <a:pt x="892660" y="16516"/>
                  </a:lnTo>
                  <a:lnTo>
                    <a:pt x="846885" y="25623"/>
                  </a:lnTo>
                  <a:lnTo>
                    <a:pt x="801826" y="36634"/>
                  </a:lnTo>
                  <a:lnTo>
                    <a:pt x="757527" y="49504"/>
                  </a:lnTo>
                  <a:lnTo>
                    <a:pt x="714031" y="64189"/>
                  </a:lnTo>
                  <a:lnTo>
                    <a:pt x="671383" y="80645"/>
                  </a:lnTo>
                  <a:lnTo>
                    <a:pt x="629627" y="98829"/>
                  </a:lnTo>
                  <a:lnTo>
                    <a:pt x="588807" y="118696"/>
                  </a:lnTo>
                  <a:lnTo>
                    <a:pt x="548966" y="140203"/>
                  </a:lnTo>
                  <a:lnTo>
                    <a:pt x="510149" y="163305"/>
                  </a:lnTo>
                  <a:lnTo>
                    <a:pt x="472400" y="187959"/>
                  </a:lnTo>
                  <a:lnTo>
                    <a:pt x="435762" y="214120"/>
                  </a:lnTo>
                  <a:lnTo>
                    <a:pt x="400280" y="241744"/>
                  </a:lnTo>
                  <a:lnTo>
                    <a:pt x="365998" y="270789"/>
                  </a:lnTo>
                  <a:lnTo>
                    <a:pt x="332959" y="301208"/>
                  </a:lnTo>
                  <a:lnTo>
                    <a:pt x="301208" y="332959"/>
                  </a:lnTo>
                  <a:lnTo>
                    <a:pt x="270789" y="365998"/>
                  </a:lnTo>
                  <a:lnTo>
                    <a:pt x="241744" y="400280"/>
                  </a:lnTo>
                  <a:lnTo>
                    <a:pt x="214120" y="435762"/>
                  </a:lnTo>
                  <a:lnTo>
                    <a:pt x="187959" y="472400"/>
                  </a:lnTo>
                  <a:lnTo>
                    <a:pt x="163305" y="510149"/>
                  </a:lnTo>
                  <a:lnTo>
                    <a:pt x="140203" y="548966"/>
                  </a:lnTo>
                  <a:lnTo>
                    <a:pt x="118696" y="588807"/>
                  </a:lnTo>
                  <a:lnTo>
                    <a:pt x="98829" y="629627"/>
                  </a:lnTo>
                  <a:lnTo>
                    <a:pt x="80645" y="671383"/>
                  </a:lnTo>
                  <a:lnTo>
                    <a:pt x="64189" y="714031"/>
                  </a:lnTo>
                  <a:lnTo>
                    <a:pt x="49504" y="757527"/>
                  </a:lnTo>
                  <a:lnTo>
                    <a:pt x="36634" y="801826"/>
                  </a:lnTo>
                  <a:lnTo>
                    <a:pt x="25623" y="846885"/>
                  </a:lnTo>
                  <a:lnTo>
                    <a:pt x="16516" y="892660"/>
                  </a:lnTo>
                  <a:lnTo>
                    <a:pt x="9356" y="939107"/>
                  </a:lnTo>
                  <a:lnTo>
                    <a:pt x="4187" y="986182"/>
                  </a:lnTo>
                  <a:lnTo>
                    <a:pt x="1054" y="1033841"/>
                  </a:lnTo>
                  <a:lnTo>
                    <a:pt x="0" y="1082039"/>
                  </a:lnTo>
                  <a:lnTo>
                    <a:pt x="1054" y="1130238"/>
                  </a:lnTo>
                  <a:lnTo>
                    <a:pt x="4187" y="1177897"/>
                  </a:lnTo>
                  <a:lnTo>
                    <a:pt x="9356" y="1224972"/>
                  </a:lnTo>
                  <a:lnTo>
                    <a:pt x="16516" y="1271419"/>
                  </a:lnTo>
                  <a:lnTo>
                    <a:pt x="25623" y="1317194"/>
                  </a:lnTo>
                  <a:lnTo>
                    <a:pt x="36634" y="1362253"/>
                  </a:lnTo>
                  <a:lnTo>
                    <a:pt x="49504" y="1406552"/>
                  </a:lnTo>
                  <a:lnTo>
                    <a:pt x="64189" y="1450048"/>
                  </a:lnTo>
                  <a:lnTo>
                    <a:pt x="80645" y="1492696"/>
                  </a:lnTo>
                  <a:lnTo>
                    <a:pt x="98829" y="1534452"/>
                  </a:lnTo>
                  <a:lnTo>
                    <a:pt x="118696" y="1575272"/>
                  </a:lnTo>
                  <a:lnTo>
                    <a:pt x="140203" y="1615113"/>
                  </a:lnTo>
                  <a:lnTo>
                    <a:pt x="163305" y="1653930"/>
                  </a:lnTo>
                  <a:lnTo>
                    <a:pt x="187959" y="1691679"/>
                  </a:lnTo>
                  <a:lnTo>
                    <a:pt x="214120" y="1728317"/>
                  </a:lnTo>
                  <a:lnTo>
                    <a:pt x="241744" y="1763799"/>
                  </a:lnTo>
                  <a:lnTo>
                    <a:pt x="270789" y="1798081"/>
                  </a:lnTo>
                  <a:lnTo>
                    <a:pt x="301208" y="1831120"/>
                  </a:lnTo>
                  <a:lnTo>
                    <a:pt x="332959" y="1862871"/>
                  </a:lnTo>
                  <a:lnTo>
                    <a:pt x="365998" y="1893290"/>
                  </a:lnTo>
                  <a:lnTo>
                    <a:pt x="400280" y="1922335"/>
                  </a:lnTo>
                  <a:lnTo>
                    <a:pt x="435762" y="1949959"/>
                  </a:lnTo>
                  <a:lnTo>
                    <a:pt x="472400" y="1976120"/>
                  </a:lnTo>
                  <a:lnTo>
                    <a:pt x="510149" y="2000774"/>
                  </a:lnTo>
                  <a:lnTo>
                    <a:pt x="548966" y="2023876"/>
                  </a:lnTo>
                  <a:lnTo>
                    <a:pt x="588807" y="2045383"/>
                  </a:lnTo>
                  <a:lnTo>
                    <a:pt x="629627" y="2065250"/>
                  </a:lnTo>
                  <a:lnTo>
                    <a:pt x="671383" y="2083434"/>
                  </a:lnTo>
                  <a:lnTo>
                    <a:pt x="714031" y="2099890"/>
                  </a:lnTo>
                  <a:lnTo>
                    <a:pt x="757527" y="2114575"/>
                  </a:lnTo>
                  <a:lnTo>
                    <a:pt x="801826" y="2127445"/>
                  </a:lnTo>
                  <a:lnTo>
                    <a:pt x="846885" y="2138456"/>
                  </a:lnTo>
                  <a:lnTo>
                    <a:pt x="892660" y="2147563"/>
                  </a:lnTo>
                  <a:lnTo>
                    <a:pt x="939107" y="2154723"/>
                  </a:lnTo>
                  <a:lnTo>
                    <a:pt x="986182" y="2159892"/>
                  </a:lnTo>
                  <a:lnTo>
                    <a:pt x="1033841" y="2163025"/>
                  </a:lnTo>
                  <a:lnTo>
                    <a:pt x="1082040" y="2164079"/>
                  </a:lnTo>
                  <a:lnTo>
                    <a:pt x="1130238" y="2163025"/>
                  </a:lnTo>
                  <a:lnTo>
                    <a:pt x="1177897" y="2159892"/>
                  </a:lnTo>
                  <a:lnTo>
                    <a:pt x="1224972" y="2154723"/>
                  </a:lnTo>
                  <a:lnTo>
                    <a:pt x="1271419" y="2147563"/>
                  </a:lnTo>
                  <a:lnTo>
                    <a:pt x="1317194" y="2138456"/>
                  </a:lnTo>
                  <a:lnTo>
                    <a:pt x="1362253" y="2127445"/>
                  </a:lnTo>
                  <a:lnTo>
                    <a:pt x="1406552" y="2114575"/>
                  </a:lnTo>
                  <a:lnTo>
                    <a:pt x="1450048" y="2099890"/>
                  </a:lnTo>
                  <a:lnTo>
                    <a:pt x="1492696" y="2083434"/>
                  </a:lnTo>
                  <a:lnTo>
                    <a:pt x="1534452" y="2065250"/>
                  </a:lnTo>
                  <a:lnTo>
                    <a:pt x="1575272" y="2045383"/>
                  </a:lnTo>
                  <a:lnTo>
                    <a:pt x="1615113" y="2023876"/>
                  </a:lnTo>
                  <a:lnTo>
                    <a:pt x="1653930" y="2000774"/>
                  </a:lnTo>
                  <a:lnTo>
                    <a:pt x="1691679" y="1976120"/>
                  </a:lnTo>
                  <a:lnTo>
                    <a:pt x="1728317" y="1949959"/>
                  </a:lnTo>
                  <a:lnTo>
                    <a:pt x="1763799" y="1922335"/>
                  </a:lnTo>
                  <a:lnTo>
                    <a:pt x="1798081" y="1893290"/>
                  </a:lnTo>
                  <a:lnTo>
                    <a:pt x="1831120" y="1862871"/>
                  </a:lnTo>
                  <a:lnTo>
                    <a:pt x="1862871" y="1831120"/>
                  </a:lnTo>
                  <a:lnTo>
                    <a:pt x="1893290" y="1798081"/>
                  </a:lnTo>
                  <a:lnTo>
                    <a:pt x="1922335" y="1763799"/>
                  </a:lnTo>
                  <a:lnTo>
                    <a:pt x="1949959" y="1728317"/>
                  </a:lnTo>
                  <a:lnTo>
                    <a:pt x="1976120" y="1691679"/>
                  </a:lnTo>
                  <a:lnTo>
                    <a:pt x="2000774" y="1653930"/>
                  </a:lnTo>
                  <a:lnTo>
                    <a:pt x="2023876" y="1615113"/>
                  </a:lnTo>
                  <a:lnTo>
                    <a:pt x="2045383" y="1575272"/>
                  </a:lnTo>
                  <a:lnTo>
                    <a:pt x="2065250" y="1534452"/>
                  </a:lnTo>
                  <a:lnTo>
                    <a:pt x="2083434" y="1492696"/>
                  </a:lnTo>
                  <a:lnTo>
                    <a:pt x="2099890" y="1450048"/>
                  </a:lnTo>
                  <a:lnTo>
                    <a:pt x="2114575" y="1406552"/>
                  </a:lnTo>
                  <a:lnTo>
                    <a:pt x="2127445" y="1362253"/>
                  </a:lnTo>
                  <a:lnTo>
                    <a:pt x="2138456" y="1317194"/>
                  </a:lnTo>
                  <a:lnTo>
                    <a:pt x="2147563" y="1271419"/>
                  </a:lnTo>
                  <a:lnTo>
                    <a:pt x="2154723" y="1224972"/>
                  </a:lnTo>
                  <a:lnTo>
                    <a:pt x="2159892" y="1177897"/>
                  </a:lnTo>
                  <a:lnTo>
                    <a:pt x="2163025" y="1130238"/>
                  </a:lnTo>
                  <a:lnTo>
                    <a:pt x="2164080" y="1082039"/>
                  </a:lnTo>
                  <a:lnTo>
                    <a:pt x="2163025" y="1033841"/>
                  </a:lnTo>
                  <a:lnTo>
                    <a:pt x="2159892" y="986182"/>
                  </a:lnTo>
                  <a:lnTo>
                    <a:pt x="2154723" y="939107"/>
                  </a:lnTo>
                  <a:lnTo>
                    <a:pt x="2147563" y="892660"/>
                  </a:lnTo>
                  <a:lnTo>
                    <a:pt x="2138456" y="846885"/>
                  </a:lnTo>
                  <a:lnTo>
                    <a:pt x="2127445" y="801826"/>
                  </a:lnTo>
                  <a:lnTo>
                    <a:pt x="2114575" y="757527"/>
                  </a:lnTo>
                  <a:lnTo>
                    <a:pt x="2099890" y="714031"/>
                  </a:lnTo>
                  <a:lnTo>
                    <a:pt x="2083434" y="671383"/>
                  </a:lnTo>
                  <a:lnTo>
                    <a:pt x="2065250" y="629627"/>
                  </a:lnTo>
                  <a:lnTo>
                    <a:pt x="2045383" y="588807"/>
                  </a:lnTo>
                  <a:lnTo>
                    <a:pt x="2023876" y="548966"/>
                  </a:lnTo>
                  <a:lnTo>
                    <a:pt x="2000774" y="510149"/>
                  </a:lnTo>
                  <a:lnTo>
                    <a:pt x="1976120" y="472400"/>
                  </a:lnTo>
                  <a:lnTo>
                    <a:pt x="1949959" y="435762"/>
                  </a:lnTo>
                  <a:lnTo>
                    <a:pt x="1922335" y="400280"/>
                  </a:lnTo>
                  <a:lnTo>
                    <a:pt x="1893290" y="365998"/>
                  </a:lnTo>
                  <a:lnTo>
                    <a:pt x="1862871" y="332959"/>
                  </a:lnTo>
                  <a:lnTo>
                    <a:pt x="1831120" y="301208"/>
                  </a:lnTo>
                  <a:lnTo>
                    <a:pt x="1798081" y="270789"/>
                  </a:lnTo>
                  <a:lnTo>
                    <a:pt x="1763799" y="241744"/>
                  </a:lnTo>
                  <a:lnTo>
                    <a:pt x="1728317" y="214120"/>
                  </a:lnTo>
                  <a:lnTo>
                    <a:pt x="1691679" y="187959"/>
                  </a:lnTo>
                  <a:lnTo>
                    <a:pt x="1653930" y="163305"/>
                  </a:lnTo>
                  <a:lnTo>
                    <a:pt x="1615113" y="140203"/>
                  </a:lnTo>
                  <a:lnTo>
                    <a:pt x="1575272" y="118696"/>
                  </a:lnTo>
                  <a:lnTo>
                    <a:pt x="1534452" y="98829"/>
                  </a:lnTo>
                  <a:lnTo>
                    <a:pt x="1492696" y="80645"/>
                  </a:lnTo>
                  <a:lnTo>
                    <a:pt x="1450048" y="64189"/>
                  </a:lnTo>
                  <a:lnTo>
                    <a:pt x="1406552" y="49504"/>
                  </a:lnTo>
                  <a:lnTo>
                    <a:pt x="1362253" y="36634"/>
                  </a:lnTo>
                  <a:lnTo>
                    <a:pt x="1317194" y="25623"/>
                  </a:lnTo>
                  <a:lnTo>
                    <a:pt x="1271419" y="16516"/>
                  </a:lnTo>
                  <a:lnTo>
                    <a:pt x="1224972" y="9356"/>
                  </a:lnTo>
                  <a:lnTo>
                    <a:pt x="1177897" y="4187"/>
                  </a:lnTo>
                  <a:lnTo>
                    <a:pt x="1130238" y="1054"/>
                  </a:lnTo>
                  <a:lnTo>
                    <a:pt x="1082040" y="0"/>
                  </a:lnTo>
                  <a:close/>
                </a:path>
              </a:pathLst>
            </a:custGeom>
            <a:solidFill>
              <a:srgbClr val="215362"/>
            </a:solidFill>
            <a:ln w="571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" name="object 43">
              <a:extLst>
                <a:ext uri="{FF2B5EF4-FFF2-40B4-BE49-F238E27FC236}">
                  <a16:creationId xmlns:a16="http://schemas.microsoft.com/office/drawing/2014/main" id="{94DBAD6F-DFB7-BB3F-F15A-F56E28C16A5D}"/>
                </a:ext>
              </a:extLst>
            </p:cNvPr>
            <p:cNvSpPr/>
            <p:nvPr/>
          </p:nvSpPr>
          <p:spPr>
            <a:xfrm>
              <a:off x="12131243" y="6875144"/>
              <a:ext cx="800735" cy="1007744"/>
            </a:xfrm>
            <a:custGeom>
              <a:avLst/>
              <a:gdLst/>
              <a:ahLst/>
              <a:cxnLst/>
              <a:rect l="l" t="t" r="r" b="b"/>
              <a:pathLst>
                <a:path w="800734" h="1007745">
                  <a:moveTo>
                    <a:pt x="274878" y="315683"/>
                  </a:moveTo>
                  <a:lnTo>
                    <a:pt x="270941" y="306717"/>
                  </a:lnTo>
                  <a:lnTo>
                    <a:pt x="256374" y="302336"/>
                  </a:lnTo>
                  <a:lnTo>
                    <a:pt x="230746" y="300443"/>
                  </a:lnTo>
                  <a:lnTo>
                    <a:pt x="204190" y="300520"/>
                  </a:lnTo>
                  <a:lnTo>
                    <a:pt x="175361" y="323519"/>
                  </a:lnTo>
                  <a:lnTo>
                    <a:pt x="201815" y="330796"/>
                  </a:lnTo>
                  <a:lnTo>
                    <a:pt x="236093" y="332016"/>
                  </a:lnTo>
                  <a:lnTo>
                    <a:pt x="257987" y="330695"/>
                  </a:lnTo>
                  <a:lnTo>
                    <a:pt x="267055" y="327888"/>
                  </a:lnTo>
                  <a:lnTo>
                    <a:pt x="273126" y="322808"/>
                  </a:lnTo>
                  <a:lnTo>
                    <a:pt x="274878" y="315683"/>
                  </a:lnTo>
                  <a:close/>
                </a:path>
                <a:path w="800734" h="1007745">
                  <a:moveTo>
                    <a:pt x="502932" y="47625"/>
                  </a:moveTo>
                  <a:lnTo>
                    <a:pt x="501421" y="16713"/>
                  </a:lnTo>
                  <a:lnTo>
                    <a:pt x="496989" y="0"/>
                  </a:lnTo>
                  <a:lnTo>
                    <a:pt x="479920" y="63"/>
                  </a:lnTo>
                  <a:lnTo>
                    <a:pt x="472821" y="26581"/>
                  </a:lnTo>
                  <a:lnTo>
                    <a:pt x="471944" y="60718"/>
                  </a:lnTo>
                  <a:lnTo>
                    <a:pt x="473506" y="83705"/>
                  </a:lnTo>
                  <a:lnTo>
                    <a:pt x="476732" y="92951"/>
                  </a:lnTo>
                  <a:lnTo>
                    <a:pt x="482688" y="98882"/>
                  </a:lnTo>
                  <a:lnTo>
                    <a:pt x="490067" y="100304"/>
                  </a:lnTo>
                  <a:lnTo>
                    <a:pt x="497573" y="96024"/>
                  </a:lnTo>
                  <a:lnTo>
                    <a:pt x="501624" y="78740"/>
                  </a:lnTo>
                  <a:lnTo>
                    <a:pt x="502932" y="47625"/>
                  </a:lnTo>
                  <a:close/>
                </a:path>
                <a:path w="800734" h="1007745">
                  <a:moveTo>
                    <a:pt x="651586" y="317919"/>
                  </a:moveTo>
                  <a:lnTo>
                    <a:pt x="645477" y="263321"/>
                  </a:lnTo>
                  <a:lnTo>
                    <a:pt x="625614" y="217779"/>
                  </a:lnTo>
                  <a:lnTo>
                    <a:pt x="624865" y="216928"/>
                  </a:lnTo>
                  <a:lnTo>
                    <a:pt x="624865" y="298831"/>
                  </a:lnTo>
                  <a:lnTo>
                    <a:pt x="620039" y="336118"/>
                  </a:lnTo>
                  <a:lnTo>
                    <a:pt x="602653" y="366763"/>
                  </a:lnTo>
                  <a:lnTo>
                    <a:pt x="579958" y="397776"/>
                  </a:lnTo>
                  <a:lnTo>
                    <a:pt x="565492" y="424522"/>
                  </a:lnTo>
                  <a:lnTo>
                    <a:pt x="565492" y="527316"/>
                  </a:lnTo>
                  <a:lnTo>
                    <a:pt x="561733" y="538975"/>
                  </a:lnTo>
                  <a:lnTo>
                    <a:pt x="541540" y="538975"/>
                  </a:lnTo>
                  <a:lnTo>
                    <a:pt x="541540" y="574649"/>
                  </a:lnTo>
                  <a:lnTo>
                    <a:pt x="538187" y="587260"/>
                  </a:lnTo>
                  <a:lnTo>
                    <a:pt x="438848" y="587260"/>
                  </a:lnTo>
                  <a:lnTo>
                    <a:pt x="433451" y="568756"/>
                  </a:lnTo>
                  <a:lnTo>
                    <a:pt x="536435" y="568756"/>
                  </a:lnTo>
                  <a:lnTo>
                    <a:pt x="541540" y="574649"/>
                  </a:lnTo>
                  <a:lnTo>
                    <a:pt x="541540" y="538975"/>
                  </a:lnTo>
                  <a:lnTo>
                    <a:pt x="411759" y="538975"/>
                  </a:lnTo>
                  <a:lnTo>
                    <a:pt x="413308" y="524154"/>
                  </a:lnTo>
                  <a:lnTo>
                    <a:pt x="413334" y="523875"/>
                  </a:lnTo>
                  <a:lnTo>
                    <a:pt x="420560" y="520496"/>
                  </a:lnTo>
                  <a:lnTo>
                    <a:pt x="430110" y="520496"/>
                  </a:lnTo>
                  <a:lnTo>
                    <a:pt x="450215" y="520725"/>
                  </a:lnTo>
                  <a:lnTo>
                    <a:pt x="465937" y="520496"/>
                  </a:lnTo>
                  <a:lnTo>
                    <a:pt x="497179" y="520065"/>
                  </a:lnTo>
                  <a:lnTo>
                    <a:pt x="541616" y="520496"/>
                  </a:lnTo>
                  <a:lnTo>
                    <a:pt x="563448" y="524154"/>
                  </a:lnTo>
                  <a:lnTo>
                    <a:pt x="565492" y="527316"/>
                  </a:lnTo>
                  <a:lnTo>
                    <a:pt x="565492" y="424522"/>
                  </a:lnTo>
                  <a:lnTo>
                    <a:pt x="559206" y="436143"/>
                  </a:lnTo>
                  <a:lnTo>
                    <a:pt x="551903" y="463473"/>
                  </a:lnTo>
                  <a:lnTo>
                    <a:pt x="548500" y="476999"/>
                  </a:lnTo>
                  <a:lnTo>
                    <a:pt x="546671" y="483895"/>
                  </a:lnTo>
                  <a:lnTo>
                    <a:pt x="533717" y="494715"/>
                  </a:lnTo>
                  <a:lnTo>
                    <a:pt x="502577" y="493877"/>
                  </a:lnTo>
                  <a:lnTo>
                    <a:pt x="502361" y="492836"/>
                  </a:lnTo>
                  <a:lnTo>
                    <a:pt x="498716" y="475894"/>
                  </a:lnTo>
                  <a:lnTo>
                    <a:pt x="498017" y="440143"/>
                  </a:lnTo>
                  <a:lnTo>
                    <a:pt x="498741" y="402310"/>
                  </a:lnTo>
                  <a:lnTo>
                    <a:pt x="499122" y="378079"/>
                  </a:lnTo>
                  <a:lnTo>
                    <a:pt x="506082" y="371322"/>
                  </a:lnTo>
                  <a:lnTo>
                    <a:pt x="520103" y="361911"/>
                  </a:lnTo>
                  <a:lnTo>
                    <a:pt x="535584" y="350596"/>
                  </a:lnTo>
                  <a:lnTo>
                    <a:pt x="540918" y="344716"/>
                  </a:lnTo>
                  <a:lnTo>
                    <a:pt x="546938" y="338086"/>
                  </a:lnTo>
                  <a:lnTo>
                    <a:pt x="552284" y="325386"/>
                  </a:lnTo>
                  <a:lnTo>
                    <a:pt x="555891" y="308762"/>
                  </a:lnTo>
                  <a:lnTo>
                    <a:pt x="555917" y="308610"/>
                  </a:lnTo>
                  <a:lnTo>
                    <a:pt x="554253" y="293687"/>
                  </a:lnTo>
                  <a:lnTo>
                    <a:pt x="543699" y="286588"/>
                  </a:lnTo>
                  <a:lnTo>
                    <a:pt x="533641" y="290118"/>
                  </a:lnTo>
                  <a:lnTo>
                    <a:pt x="529437" y="298234"/>
                  </a:lnTo>
                  <a:lnTo>
                    <a:pt x="527786" y="308610"/>
                  </a:lnTo>
                  <a:lnTo>
                    <a:pt x="525233" y="319493"/>
                  </a:lnTo>
                  <a:lnTo>
                    <a:pt x="512114" y="336956"/>
                  </a:lnTo>
                  <a:lnTo>
                    <a:pt x="493293" y="344716"/>
                  </a:lnTo>
                  <a:lnTo>
                    <a:pt x="472897" y="342277"/>
                  </a:lnTo>
                  <a:lnTo>
                    <a:pt x="455066" y="329120"/>
                  </a:lnTo>
                  <a:lnTo>
                    <a:pt x="448805" y="316357"/>
                  </a:lnTo>
                  <a:lnTo>
                    <a:pt x="444182" y="301409"/>
                  </a:lnTo>
                  <a:lnTo>
                    <a:pt x="438404" y="289725"/>
                  </a:lnTo>
                  <a:lnTo>
                    <a:pt x="418782" y="308610"/>
                  </a:lnTo>
                  <a:lnTo>
                    <a:pt x="418706" y="311543"/>
                  </a:lnTo>
                  <a:lnTo>
                    <a:pt x="419836" y="320814"/>
                  </a:lnTo>
                  <a:lnTo>
                    <a:pt x="430695" y="344474"/>
                  </a:lnTo>
                  <a:lnTo>
                    <a:pt x="448030" y="359486"/>
                  </a:lnTo>
                  <a:lnTo>
                    <a:pt x="464477" y="368490"/>
                  </a:lnTo>
                  <a:lnTo>
                    <a:pt x="472681" y="374154"/>
                  </a:lnTo>
                  <a:lnTo>
                    <a:pt x="469823" y="490829"/>
                  </a:lnTo>
                  <a:lnTo>
                    <a:pt x="469773" y="492772"/>
                  </a:lnTo>
                  <a:lnTo>
                    <a:pt x="427863" y="490829"/>
                  </a:lnTo>
                  <a:lnTo>
                    <a:pt x="425500" y="476999"/>
                  </a:lnTo>
                  <a:lnTo>
                    <a:pt x="422783" y="463753"/>
                  </a:lnTo>
                  <a:lnTo>
                    <a:pt x="419354" y="450684"/>
                  </a:lnTo>
                  <a:lnTo>
                    <a:pt x="414832" y="437362"/>
                  </a:lnTo>
                  <a:lnTo>
                    <a:pt x="395300" y="400545"/>
                  </a:lnTo>
                  <a:lnTo>
                    <a:pt x="373430" y="370497"/>
                  </a:lnTo>
                  <a:lnTo>
                    <a:pt x="355790" y="340817"/>
                  </a:lnTo>
                  <a:lnTo>
                    <a:pt x="359460" y="256730"/>
                  </a:lnTo>
                  <a:lnTo>
                    <a:pt x="380263" y="220002"/>
                  </a:lnTo>
                  <a:lnTo>
                    <a:pt x="409409" y="193306"/>
                  </a:lnTo>
                  <a:lnTo>
                    <a:pt x="444246" y="176695"/>
                  </a:lnTo>
                  <a:lnTo>
                    <a:pt x="482092" y="170268"/>
                  </a:lnTo>
                  <a:lnTo>
                    <a:pt x="520255" y="174091"/>
                  </a:lnTo>
                  <a:lnTo>
                    <a:pt x="556069" y="188264"/>
                  </a:lnTo>
                  <a:lnTo>
                    <a:pt x="586841" y="212839"/>
                  </a:lnTo>
                  <a:lnTo>
                    <a:pt x="609904" y="247904"/>
                  </a:lnTo>
                  <a:lnTo>
                    <a:pt x="624865" y="298831"/>
                  </a:lnTo>
                  <a:lnTo>
                    <a:pt x="624865" y="216928"/>
                  </a:lnTo>
                  <a:lnTo>
                    <a:pt x="593674" y="181317"/>
                  </a:lnTo>
                  <a:lnTo>
                    <a:pt x="576199" y="170268"/>
                  </a:lnTo>
                  <a:lnTo>
                    <a:pt x="552907" y="155536"/>
                  </a:lnTo>
                  <a:lnTo>
                    <a:pt x="506526" y="142036"/>
                  </a:lnTo>
                  <a:lnTo>
                    <a:pt x="457771" y="142379"/>
                  </a:lnTo>
                  <a:lnTo>
                    <a:pt x="413880" y="157327"/>
                  </a:lnTo>
                  <a:lnTo>
                    <a:pt x="375780" y="185267"/>
                  </a:lnTo>
                  <a:lnTo>
                    <a:pt x="345973" y="222897"/>
                  </a:lnTo>
                  <a:lnTo>
                    <a:pt x="327012" y="266928"/>
                  </a:lnTo>
                  <a:lnTo>
                    <a:pt x="321398" y="314058"/>
                  </a:lnTo>
                  <a:lnTo>
                    <a:pt x="331419" y="354774"/>
                  </a:lnTo>
                  <a:lnTo>
                    <a:pt x="352336" y="390118"/>
                  </a:lnTo>
                  <a:lnTo>
                    <a:pt x="375881" y="424599"/>
                  </a:lnTo>
                  <a:lnTo>
                    <a:pt x="393750" y="462749"/>
                  </a:lnTo>
                  <a:lnTo>
                    <a:pt x="398462" y="485521"/>
                  </a:lnTo>
                  <a:lnTo>
                    <a:pt x="395579" y="493547"/>
                  </a:lnTo>
                  <a:lnTo>
                    <a:pt x="388975" y="496697"/>
                  </a:lnTo>
                  <a:lnTo>
                    <a:pt x="389140" y="496697"/>
                  </a:lnTo>
                  <a:lnTo>
                    <a:pt x="383527" y="504367"/>
                  </a:lnTo>
                  <a:lnTo>
                    <a:pt x="381863" y="516191"/>
                  </a:lnTo>
                  <a:lnTo>
                    <a:pt x="382562" y="530415"/>
                  </a:lnTo>
                  <a:lnTo>
                    <a:pt x="385495" y="544322"/>
                  </a:lnTo>
                  <a:lnTo>
                    <a:pt x="390575" y="555180"/>
                  </a:lnTo>
                  <a:lnTo>
                    <a:pt x="394411" y="560501"/>
                  </a:lnTo>
                  <a:lnTo>
                    <a:pt x="401967" y="562140"/>
                  </a:lnTo>
                  <a:lnTo>
                    <a:pt x="403885" y="567499"/>
                  </a:lnTo>
                  <a:lnTo>
                    <a:pt x="405358" y="574230"/>
                  </a:lnTo>
                  <a:lnTo>
                    <a:pt x="405955" y="581050"/>
                  </a:lnTo>
                  <a:lnTo>
                    <a:pt x="407301" y="588556"/>
                  </a:lnTo>
                  <a:lnTo>
                    <a:pt x="411010" y="597319"/>
                  </a:lnTo>
                  <a:lnTo>
                    <a:pt x="418515" y="606437"/>
                  </a:lnTo>
                  <a:lnTo>
                    <a:pt x="426250" y="610730"/>
                  </a:lnTo>
                  <a:lnTo>
                    <a:pt x="433311" y="613257"/>
                  </a:lnTo>
                  <a:lnTo>
                    <a:pt x="438797" y="617029"/>
                  </a:lnTo>
                  <a:lnTo>
                    <a:pt x="442163" y="624357"/>
                  </a:lnTo>
                  <a:lnTo>
                    <a:pt x="444398" y="633247"/>
                  </a:lnTo>
                  <a:lnTo>
                    <a:pt x="448487" y="642264"/>
                  </a:lnTo>
                  <a:lnTo>
                    <a:pt x="457377" y="649935"/>
                  </a:lnTo>
                  <a:lnTo>
                    <a:pt x="472643" y="654291"/>
                  </a:lnTo>
                  <a:lnTo>
                    <a:pt x="492633" y="655053"/>
                  </a:lnTo>
                  <a:lnTo>
                    <a:pt x="511987" y="651471"/>
                  </a:lnTo>
                  <a:lnTo>
                    <a:pt x="525360" y="642797"/>
                  </a:lnTo>
                  <a:lnTo>
                    <a:pt x="528561" y="636562"/>
                  </a:lnTo>
                  <a:lnTo>
                    <a:pt x="530263" y="629970"/>
                  </a:lnTo>
                  <a:lnTo>
                    <a:pt x="531736" y="623735"/>
                  </a:lnTo>
                  <a:lnTo>
                    <a:pt x="534276" y="618540"/>
                  </a:lnTo>
                  <a:lnTo>
                    <a:pt x="539546" y="614540"/>
                  </a:lnTo>
                  <a:lnTo>
                    <a:pt x="546836" y="610946"/>
                  </a:lnTo>
                  <a:lnTo>
                    <a:pt x="554647" y="606069"/>
                  </a:lnTo>
                  <a:lnTo>
                    <a:pt x="567105" y="575652"/>
                  </a:lnTo>
                  <a:lnTo>
                    <a:pt x="568960" y="568756"/>
                  </a:lnTo>
                  <a:lnTo>
                    <a:pt x="572858" y="563410"/>
                  </a:lnTo>
                  <a:lnTo>
                    <a:pt x="578815" y="557555"/>
                  </a:lnTo>
                  <a:lnTo>
                    <a:pt x="585000" y="550545"/>
                  </a:lnTo>
                  <a:lnTo>
                    <a:pt x="589584" y="541680"/>
                  </a:lnTo>
                  <a:lnTo>
                    <a:pt x="590232" y="538975"/>
                  </a:lnTo>
                  <a:lnTo>
                    <a:pt x="591667" y="532993"/>
                  </a:lnTo>
                  <a:lnTo>
                    <a:pt x="592772" y="524154"/>
                  </a:lnTo>
                  <a:lnTo>
                    <a:pt x="592797" y="523875"/>
                  </a:lnTo>
                  <a:lnTo>
                    <a:pt x="592924" y="522922"/>
                  </a:lnTo>
                  <a:lnTo>
                    <a:pt x="592950" y="520065"/>
                  </a:lnTo>
                  <a:lnTo>
                    <a:pt x="593026" y="512889"/>
                  </a:lnTo>
                  <a:lnTo>
                    <a:pt x="591680" y="504367"/>
                  </a:lnTo>
                  <a:lnTo>
                    <a:pt x="585914" y="496697"/>
                  </a:lnTo>
                  <a:lnTo>
                    <a:pt x="582396" y="494715"/>
                  </a:lnTo>
                  <a:lnTo>
                    <a:pt x="579069" y="492836"/>
                  </a:lnTo>
                  <a:lnTo>
                    <a:pt x="575538" y="483895"/>
                  </a:lnTo>
                  <a:lnTo>
                    <a:pt x="579716" y="460959"/>
                  </a:lnTo>
                  <a:lnTo>
                    <a:pt x="598093" y="420230"/>
                  </a:lnTo>
                  <a:lnTo>
                    <a:pt x="620877" y="388226"/>
                  </a:lnTo>
                  <a:lnTo>
                    <a:pt x="641057" y="356844"/>
                  </a:lnTo>
                  <a:lnTo>
                    <a:pt x="651586" y="317919"/>
                  </a:lnTo>
                  <a:close/>
                </a:path>
                <a:path w="800734" h="1007745">
                  <a:moveTo>
                    <a:pt x="781100" y="676656"/>
                  </a:moveTo>
                  <a:lnTo>
                    <a:pt x="768705" y="654253"/>
                  </a:lnTo>
                  <a:lnTo>
                    <a:pt x="762228" y="642569"/>
                  </a:lnTo>
                  <a:lnTo>
                    <a:pt x="754354" y="639089"/>
                  </a:lnTo>
                  <a:lnTo>
                    <a:pt x="754354" y="695972"/>
                  </a:lnTo>
                  <a:lnTo>
                    <a:pt x="749744" y="705675"/>
                  </a:lnTo>
                  <a:lnTo>
                    <a:pt x="680770" y="749515"/>
                  </a:lnTo>
                  <a:lnTo>
                    <a:pt x="637298" y="767816"/>
                  </a:lnTo>
                  <a:lnTo>
                    <a:pt x="547001" y="802284"/>
                  </a:lnTo>
                  <a:lnTo>
                    <a:pt x="503008" y="820610"/>
                  </a:lnTo>
                  <a:lnTo>
                    <a:pt x="461492" y="841184"/>
                  </a:lnTo>
                  <a:lnTo>
                    <a:pt x="460298" y="841184"/>
                  </a:lnTo>
                  <a:lnTo>
                    <a:pt x="420725" y="844118"/>
                  </a:lnTo>
                  <a:lnTo>
                    <a:pt x="379793" y="843368"/>
                  </a:lnTo>
                  <a:lnTo>
                    <a:pt x="338899" y="841184"/>
                  </a:lnTo>
                  <a:lnTo>
                    <a:pt x="298043" y="839952"/>
                  </a:lnTo>
                  <a:lnTo>
                    <a:pt x="265379" y="870000"/>
                  </a:lnTo>
                  <a:lnTo>
                    <a:pt x="265379" y="922807"/>
                  </a:lnTo>
                  <a:lnTo>
                    <a:pt x="263055" y="926223"/>
                  </a:lnTo>
                  <a:lnTo>
                    <a:pt x="235940" y="957770"/>
                  </a:lnTo>
                  <a:lnTo>
                    <a:pt x="211226" y="980122"/>
                  </a:lnTo>
                  <a:lnTo>
                    <a:pt x="192468" y="961110"/>
                  </a:lnTo>
                  <a:lnTo>
                    <a:pt x="173418" y="942378"/>
                  </a:lnTo>
                  <a:lnTo>
                    <a:pt x="113169" y="883653"/>
                  </a:lnTo>
                  <a:lnTo>
                    <a:pt x="77851" y="848626"/>
                  </a:lnTo>
                  <a:lnTo>
                    <a:pt x="44704" y="814679"/>
                  </a:lnTo>
                  <a:lnTo>
                    <a:pt x="29248" y="796404"/>
                  </a:lnTo>
                  <a:lnTo>
                    <a:pt x="35001" y="783755"/>
                  </a:lnTo>
                  <a:lnTo>
                    <a:pt x="51104" y="766089"/>
                  </a:lnTo>
                  <a:lnTo>
                    <a:pt x="69418" y="748512"/>
                  </a:lnTo>
                  <a:lnTo>
                    <a:pt x="81737" y="736130"/>
                  </a:lnTo>
                  <a:lnTo>
                    <a:pt x="263144" y="916838"/>
                  </a:lnTo>
                  <a:lnTo>
                    <a:pt x="265379" y="922807"/>
                  </a:lnTo>
                  <a:lnTo>
                    <a:pt x="265379" y="870000"/>
                  </a:lnTo>
                  <a:lnTo>
                    <a:pt x="261848" y="873239"/>
                  </a:lnTo>
                  <a:lnTo>
                    <a:pt x="130860" y="741476"/>
                  </a:lnTo>
                  <a:lnTo>
                    <a:pt x="134797" y="736130"/>
                  </a:lnTo>
                  <a:lnTo>
                    <a:pt x="149885" y="715657"/>
                  </a:lnTo>
                  <a:lnTo>
                    <a:pt x="159600" y="702462"/>
                  </a:lnTo>
                  <a:lnTo>
                    <a:pt x="191579" y="674306"/>
                  </a:lnTo>
                  <a:lnTo>
                    <a:pt x="227838" y="657161"/>
                  </a:lnTo>
                  <a:lnTo>
                    <a:pt x="269379" y="651205"/>
                  </a:lnTo>
                  <a:lnTo>
                    <a:pt x="317919" y="656653"/>
                  </a:lnTo>
                  <a:lnTo>
                    <a:pt x="317538" y="656653"/>
                  </a:lnTo>
                  <a:lnTo>
                    <a:pt x="352933" y="666178"/>
                  </a:lnTo>
                  <a:lnTo>
                    <a:pt x="406971" y="682663"/>
                  </a:lnTo>
                  <a:lnTo>
                    <a:pt x="459193" y="700341"/>
                  </a:lnTo>
                  <a:lnTo>
                    <a:pt x="489445" y="713549"/>
                  </a:lnTo>
                  <a:lnTo>
                    <a:pt x="502869" y="731977"/>
                  </a:lnTo>
                  <a:lnTo>
                    <a:pt x="501459" y="748512"/>
                  </a:lnTo>
                  <a:lnTo>
                    <a:pt x="501370" y="749515"/>
                  </a:lnTo>
                  <a:lnTo>
                    <a:pt x="501332" y="750062"/>
                  </a:lnTo>
                  <a:lnTo>
                    <a:pt x="501218" y="751382"/>
                  </a:lnTo>
                  <a:lnTo>
                    <a:pt x="488670" y="766318"/>
                  </a:lnTo>
                  <a:lnTo>
                    <a:pt x="469392" y="771398"/>
                  </a:lnTo>
                  <a:lnTo>
                    <a:pt x="449999" y="767562"/>
                  </a:lnTo>
                  <a:lnTo>
                    <a:pt x="421843" y="760717"/>
                  </a:lnTo>
                  <a:lnTo>
                    <a:pt x="395058" y="755103"/>
                  </a:lnTo>
                  <a:lnTo>
                    <a:pt x="379768" y="754964"/>
                  </a:lnTo>
                  <a:lnTo>
                    <a:pt x="376910" y="762190"/>
                  </a:lnTo>
                  <a:lnTo>
                    <a:pt x="375742" y="769937"/>
                  </a:lnTo>
                  <a:lnTo>
                    <a:pt x="377367" y="777011"/>
                  </a:lnTo>
                  <a:lnTo>
                    <a:pt x="422427" y="791222"/>
                  </a:lnTo>
                  <a:lnTo>
                    <a:pt x="464629" y="798563"/>
                  </a:lnTo>
                  <a:lnTo>
                    <a:pt x="493712" y="794626"/>
                  </a:lnTo>
                  <a:lnTo>
                    <a:pt x="528154" y="757059"/>
                  </a:lnTo>
                  <a:lnTo>
                    <a:pt x="531406" y="727036"/>
                  </a:lnTo>
                  <a:lnTo>
                    <a:pt x="605066" y="698766"/>
                  </a:lnTo>
                  <a:lnTo>
                    <a:pt x="721042" y="654253"/>
                  </a:lnTo>
                  <a:lnTo>
                    <a:pt x="735266" y="656653"/>
                  </a:lnTo>
                  <a:lnTo>
                    <a:pt x="746506" y="666965"/>
                  </a:lnTo>
                  <a:lnTo>
                    <a:pt x="753338" y="681355"/>
                  </a:lnTo>
                  <a:lnTo>
                    <a:pt x="754265" y="694677"/>
                  </a:lnTo>
                  <a:lnTo>
                    <a:pt x="754354" y="695972"/>
                  </a:lnTo>
                  <a:lnTo>
                    <a:pt x="754354" y="639089"/>
                  </a:lnTo>
                  <a:lnTo>
                    <a:pt x="720636" y="624179"/>
                  </a:lnTo>
                  <a:lnTo>
                    <a:pt x="518528" y="698766"/>
                  </a:lnTo>
                  <a:lnTo>
                    <a:pt x="510120" y="694677"/>
                  </a:lnTo>
                  <a:lnTo>
                    <a:pt x="502145" y="689521"/>
                  </a:lnTo>
                  <a:lnTo>
                    <a:pt x="494233" y="684288"/>
                  </a:lnTo>
                  <a:lnTo>
                    <a:pt x="485965" y="679970"/>
                  </a:lnTo>
                  <a:lnTo>
                    <a:pt x="449935" y="666559"/>
                  </a:lnTo>
                  <a:lnTo>
                    <a:pt x="402983" y="651205"/>
                  </a:lnTo>
                  <a:lnTo>
                    <a:pt x="349326" y="635723"/>
                  </a:lnTo>
                  <a:lnTo>
                    <a:pt x="301586" y="624687"/>
                  </a:lnTo>
                  <a:lnTo>
                    <a:pt x="302044" y="624687"/>
                  </a:lnTo>
                  <a:lnTo>
                    <a:pt x="265328" y="620483"/>
                  </a:lnTo>
                  <a:lnTo>
                    <a:pt x="235204" y="624687"/>
                  </a:lnTo>
                  <a:lnTo>
                    <a:pt x="205740" y="635228"/>
                  </a:lnTo>
                  <a:lnTo>
                    <a:pt x="153581" y="669112"/>
                  </a:lnTo>
                  <a:lnTo>
                    <a:pt x="118732" y="708698"/>
                  </a:lnTo>
                  <a:lnTo>
                    <a:pt x="111848" y="715657"/>
                  </a:lnTo>
                  <a:lnTo>
                    <a:pt x="104914" y="715035"/>
                  </a:lnTo>
                  <a:lnTo>
                    <a:pt x="93853" y="711555"/>
                  </a:lnTo>
                  <a:lnTo>
                    <a:pt x="79743" y="709726"/>
                  </a:lnTo>
                  <a:lnTo>
                    <a:pt x="25971" y="751776"/>
                  </a:lnTo>
                  <a:lnTo>
                    <a:pt x="0" y="796785"/>
                  </a:lnTo>
                  <a:lnTo>
                    <a:pt x="11455" y="818121"/>
                  </a:lnTo>
                  <a:lnTo>
                    <a:pt x="36093" y="846226"/>
                  </a:lnTo>
                  <a:lnTo>
                    <a:pt x="63906" y="874026"/>
                  </a:lnTo>
                  <a:lnTo>
                    <a:pt x="84429" y="894080"/>
                  </a:lnTo>
                  <a:lnTo>
                    <a:pt x="138518" y="951268"/>
                  </a:lnTo>
                  <a:lnTo>
                    <a:pt x="168935" y="981951"/>
                  </a:lnTo>
                  <a:lnTo>
                    <a:pt x="205854" y="1007122"/>
                  </a:lnTo>
                  <a:lnTo>
                    <a:pt x="213271" y="1007491"/>
                  </a:lnTo>
                  <a:lnTo>
                    <a:pt x="221335" y="1006271"/>
                  </a:lnTo>
                  <a:lnTo>
                    <a:pt x="252387" y="980122"/>
                  </a:lnTo>
                  <a:lnTo>
                    <a:pt x="288480" y="941565"/>
                  </a:lnTo>
                  <a:lnTo>
                    <a:pt x="293408" y="923124"/>
                  </a:lnTo>
                  <a:lnTo>
                    <a:pt x="290614" y="909383"/>
                  </a:lnTo>
                  <a:lnTo>
                    <a:pt x="285216" y="899769"/>
                  </a:lnTo>
                  <a:lnTo>
                    <a:pt x="282295" y="893711"/>
                  </a:lnTo>
                  <a:lnTo>
                    <a:pt x="303415" y="871562"/>
                  </a:lnTo>
                  <a:lnTo>
                    <a:pt x="303149" y="871562"/>
                  </a:lnTo>
                  <a:lnTo>
                    <a:pt x="333857" y="867702"/>
                  </a:lnTo>
                  <a:lnTo>
                    <a:pt x="424459" y="874026"/>
                  </a:lnTo>
                  <a:lnTo>
                    <a:pt x="462432" y="871562"/>
                  </a:lnTo>
                  <a:lnTo>
                    <a:pt x="506793" y="849350"/>
                  </a:lnTo>
                  <a:lnTo>
                    <a:pt x="554164" y="829576"/>
                  </a:lnTo>
                  <a:lnTo>
                    <a:pt x="651535" y="792365"/>
                  </a:lnTo>
                  <a:lnTo>
                    <a:pt x="698296" y="772464"/>
                  </a:lnTo>
                  <a:lnTo>
                    <a:pt x="741629" y="750062"/>
                  </a:lnTo>
                  <a:lnTo>
                    <a:pt x="774992" y="715987"/>
                  </a:lnTo>
                  <a:lnTo>
                    <a:pt x="781100" y="676656"/>
                  </a:lnTo>
                  <a:close/>
                </a:path>
                <a:path w="800734" h="1007745">
                  <a:moveTo>
                    <a:pt x="800290" y="316471"/>
                  </a:moveTo>
                  <a:lnTo>
                    <a:pt x="797369" y="308394"/>
                  </a:lnTo>
                  <a:lnTo>
                    <a:pt x="792835" y="304939"/>
                  </a:lnTo>
                  <a:lnTo>
                    <a:pt x="706145" y="304939"/>
                  </a:lnTo>
                  <a:lnTo>
                    <a:pt x="703580" y="326390"/>
                  </a:lnTo>
                  <a:lnTo>
                    <a:pt x="729145" y="335432"/>
                  </a:lnTo>
                  <a:lnTo>
                    <a:pt x="763574" y="336232"/>
                  </a:lnTo>
                  <a:lnTo>
                    <a:pt x="787603" y="332981"/>
                  </a:lnTo>
                  <a:lnTo>
                    <a:pt x="798182" y="325793"/>
                  </a:lnTo>
                  <a:lnTo>
                    <a:pt x="800290" y="31647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44">
              <a:extLst>
                <a:ext uri="{FF2B5EF4-FFF2-40B4-BE49-F238E27FC236}">
                  <a16:creationId xmlns:a16="http://schemas.microsoft.com/office/drawing/2014/main" id="{803E5DA3-A042-49AA-0012-037594C5EFB5}"/>
                </a:ext>
              </a:extLst>
            </p:cNvPr>
            <p:cNvPicPr/>
            <p:nvPr/>
          </p:nvPicPr>
          <p:blipFill>
            <a:blip r:embed="rId2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94491" y="6960254"/>
              <a:ext cx="77421" cy="82192"/>
            </a:xfrm>
            <a:prstGeom prst="rect">
              <a:avLst/>
            </a:prstGeom>
            <a:solidFill>
              <a:srgbClr val="648694"/>
            </a:solidFill>
          </p:spPr>
        </p:pic>
        <p:pic>
          <p:nvPicPr>
            <p:cNvPr id="103" name="object 45">
              <a:extLst>
                <a:ext uri="{FF2B5EF4-FFF2-40B4-BE49-F238E27FC236}">
                  <a16:creationId xmlns:a16="http://schemas.microsoft.com/office/drawing/2014/main" id="{1B4F5FEF-7F40-A0E8-7373-FA52384E0350}"/>
                </a:ext>
              </a:extLst>
            </p:cNvPr>
            <p:cNvPicPr/>
            <p:nvPr/>
          </p:nvPicPr>
          <p:blipFill>
            <a:blip r:embed="rId25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766703" y="6960544"/>
              <a:ext cx="75631" cy="81483"/>
            </a:xfrm>
            <a:prstGeom prst="rect">
              <a:avLst/>
            </a:prstGeom>
            <a:solidFill>
              <a:srgbClr val="648694"/>
            </a:solidFill>
          </p:spPr>
        </p:pic>
      </p:grpSp>
      <p:sp>
        <p:nvSpPr>
          <p:cNvPr id="107" name="object 33">
            <a:extLst>
              <a:ext uri="{FF2B5EF4-FFF2-40B4-BE49-F238E27FC236}">
                <a16:creationId xmlns:a16="http://schemas.microsoft.com/office/drawing/2014/main" id="{0014F4DA-44EB-3593-327A-C214D54D1A72}"/>
              </a:ext>
            </a:extLst>
          </p:cNvPr>
          <p:cNvSpPr/>
          <p:nvPr/>
        </p:nvSpPr>
        <p:spPr>
          <a:xfrm>
            <a:off x="2830240" y="5192293"/>
            <a:ext cx="1260000" cy="1260000"/>
          </a:xfrm>
          <a:custGeom>
            <a:avLst/>
            <a:gdLst/>
            <a:ahLst/>
            <a:cxnLst/>
            <a:rect l="l" t="t" r="r" b="b"/>
            <a:pathLst>
              <a:path w="2164079" h="2164079">
                <a:moveTo>
                  <a:pt x="1082040" y="0"/>
                </a:moveTo>
                <a:lnTo>
                  <a:pt x="1033841" y="1054"/>
                </a:lnTo>
                <a:lnTo>
                  <a:pt x="986182" y="4187"/>
                </a:lnTo>
                <a:lnTo>
                  <a:pt x="939107" y="9356"/>
                </a:lnTo>
                <a:lnTo>
                  <a:pt x="892660" y="16516"/>
                </a:lnTo>
                <a:lnTo>
                  <a:pt x="846885" y="25623"/>
                </a:lnTo>
                <a:lnTo>
                  <a:pt x="801826" y="36634"/>
                </a:lnTo>
                <a:lnTo>
                  <a:pt x="757527" y="49504"/>
                </a:lnTo>
                <a:lnTo>
                  <a:pt x="714031" y="64189"/>
                </a:lnTo>
                <a:lnTo>
                  <a:pt x="671383" y="80645"/>
                </a:lnTo>
                <a:lnTo>
                  <a:pt x="629627" y="98829"/>
                </a:lnTo>
                <a:lnTo>
                  <a:pt x="588807" y="118696"/>
                </a:lnTo>
                <a:lnTo>
                  <a:pt x="548966" y="140203"/>
                </a:lnTo>
                <a:lnTo>
                  <a:pt x="510149" y="163305"/>
                </a:lnTo>
                <a:lnTo>
                  <a:pt x="472400" y="187959"/>
                </a:lnTo>
                <a:lnTo>
                  <a:pt x="435762" y="214120"/>
                </a:lnTo>
                <a:lnTo>
                  <a:pt x="400280" y="241744"/>
                </a:lnTo>
                <a:lnTo>
                  <a:pt x="365998" y="270789"/>
                </a:lnTo>
                <a:lnTo>
                  <a:pt x="332959" y="301208"/>
                </a:lnTo>
                <a:lnTo>
                  <a:pt x="301208" y="332959"/>
                </a:lnTo>
                <a:lnTo>
                  <a:pt x="270789" y="365998"/>
                </a:lnTo>
                <a:lnTo>
                  <a:pt x="241744" y="400280"/>
                </a:lnTo>
                <a:lnTo>
                  <a:pt x="214120" y="435762"/>
                </a:lnTo>
                <a:lnTo>
                  <a:pt x="187959" y="472400"/>
                </a:lnTo>
                <a:lnTo>
                  <a:pt x="163305" y="510149"/>
                </a:lnTo>
                <a:lnTo>
                  <a:pt x="140203" y="548966"/>
                </a:lnTo>
                <a:lnTo>
                  <a:pt x="118696" y="588807"/>
                </a:lnTo>
                <a:lnTo>
                  <a:pt x="98829" y="629627"/>
                </a:lnTo>
                <a:lnTo>
                  <a:pt x="80645" y="671383"/>
                </a:lnTo>
                <a:lnTo>
                  <a:pt x="64189" y="714031"/>
                </a:lnTo>
                <a:lnTo>
                  <a:pt x="49504" y="757527"/>
                </a:lnTo>
                <a:lnTo>
                  <a:pt x="36634" y="801826"/>
                </a:lnTo>
                <a:lnTo>
                  <a:pt x="25623" y="846885"/>
                </a:lnTo>
                <a:lnTo>
                  <a:pt x="16516" y="892660"/>
                </a:lnTo>
                <a:lnTo>
                  <a:pt x="9356" y="939107"/>
                </a:lnTo>
                <a:lnTo>
                  <a:pt x="4187" y="986182"/>
                </a:lnTo>
                <a:lnTo>
                  <a:pt x="1054" y="1033841"/>
                </a:lnTo>
                <a:lnTo>
                  <a:pt x="0" y="1082039"/>
                </a:lnTo>
                <a:lnTo>
                  <a:pt x="1054" y="1130238"/>
                </a:lnTo>
                <a:lnTo>
                  <a:pt x="4187" y="1177897"/>
                </a:lnTo>
                <a:lnTo>
                  <a:pt x="9356" y="1224972"/>
                </a:lnTo>
                <a:lnTo>
                  <a:pt x="16516" y="1271419"/>
                </a:lnTo>
                <a:lnTo>
                  <a:pt x="25623" y="1317194"/>
                </a:lnTo>
                <a:lnTo>
                  <a:pt x="36634" y="1362253"/>
                </a:lnTo>
                <a:lnTo>
                  <a:pt x="49504" y="1406552"/>
                </a:lnTo>
                <a:lnTo>
                  <a:pt x="64189" y="1450048"/>
                </a:lnTo>
                <a:lnTo>
                  <a:pt x="80645" y="1492696"/>
                </a:lnTo>
                <a:lnTo>
                  <a:pt x="98829" y="1534452"/>
                </a:lnTo>
                <a:lnTo>
                  <a:pt x="118696" y="1575272"/>
                </a:lnTo>
                <a:lnTo>
                  <a:pt x="140203" y="1615113"/>
                </a:lnTo>
                <a:lnTo>
                  <a:pt x="163305" y="1653930"/>
                </a:lnTo>
                <a:lnTo>
                  <a:pt x="187959" y="1691679"/>
                </a:lnTo>
                <a:lnTo>
                  <a:pt x="214120" y="1728317"/>
                </a:lnTo>
                <a:lnTo>
                  <a:pt x="241744" y="1763799"/>
                </a:lnTo>
                <a:lnTo>
                  <a:pt x="270789" y="1798081"/>
                </a:lnTo>
                <a:lnTo>
                  <a:pt x="301208" y="1831120"/>
                </a:lnTo>
                <a:lnTo>
                  <a:pt x="332959" y="1862871"/>
                </a:lnTo>
                <a:lnTo>
                  <a:pt x="365998" y="1893290"/>
                </a:lnTo>
                <a:lnTo>
                  <a:pt x="400280" y="1922335"/>
                </a:lnTo>
                <a:lnTo>
                  <a:pt x="435762" y="1949959"/>
                </a:lnTo>
                <a:lnTo>
                  <a:pt x="472400" y="1976120"/>
                </a:lnTo>
                <a:lnTo>
                  <a:pt x="510149" y="2000774"/>
                </a:lnTo>
                <a:lnTo>
                  <a:pt x="548966" y="2023876"/>
                </a:lnTo>
                <a:lnTo>
                  <a:pt x="588807" y="2045383"/>
                </a:lnTo>
                <a:lnTo>
                  <a:pt x="629627" y="2065250"/>
                </a:lnTo>
                <a:lnTo>
                  <a:pt x="671383" y="2083434"/>
                </a:lnTo>
                <a:lnTo>
                  <a:pt x="714031" y="2099890"/>
                </a:lnTo>
                <a:lnTo>
                  <a:pt x="757527" y="2114575"/>
                </a:lnTo>
                <a:lnTo>
                  <a:pt x="801826" y="2127445"/>
                </a:lnTo>
                <a:lnTo>
                  <a:pt x="846885" y="2138456"/>
                </a:lnTo>
                <a:lnTo>
                  <a:pt x="892660" y="2147563"/>
                </a:lnTo>
                <a:lnTo>
                  <a:pt x="939107" y="2154723"/>
                </a:lnTo>
                <a:lnTo>
                  <a:pt x="986182" y="2159892"/>
                </a:lnTo>
                <a:lnTo>
                  <a:pt x="1033841" y="2163025"/>
                </a:lnTo>
                <a:lnTo>
                  <a:pt x="1082040" y="2164079"/>
                </a:lnTo>
                <a:lnTo>
                  <a:pt x="1130238" y="2163025"/>
                </a:lnTo>
                <a:lnTo>
                  <a:pt x="1177897" y="2159892"/>
                </a:lnTo>
                <a:lnTo>
                  <a:pt x="1224972" y="2154723"/>
                </a:lnTo>
                <a:lnTo>
                  <a:pt x="1271419" y="2147563"/>
                </a:lnTo>
                <a:lnTo>
                  <a:pt x="1317194" y="2138456"/>
                </a:lnTo>
                <a:lnTo>
                  <a:pt x="1362253" y="2127445"/>
                </a:lnTo>
                <a:lnTo>
                  <a:pt x="1406552" y="2114575"/>
                </a:lnTo>
                <a:lnTo>
                  <a:pt x="1450048" y="2099890"/>
                </a:lnTo>
                <a:lnTo>
                  <a:pt x="1492696" y="2083434"/>
                </a:lnTo>
                <a:lnTo>
                  <a:pt x="1534452" y="2065250"/>
                </a:lnTo>
                <a:lnTo>
                  <a:pt x="1575272" y="2045383"/>
                </a:lnTo>
                <a:lnTo>
                  <a:pt x="1615113" y="2023876"/>
                </a:lnTo>
                <a:lnTo>
                  <a:pt x="1653930" y="2000774"/>
                </a:lnTo>
                <a:lnTo>
                  <a:pt x="1691679" y="1976120"/>
                </a:lnTo>
                <a:lnTo>
                  <a:pt x="1728317" y="1949959"/>
                </a:lnTo>
                <a:lnTo>
                  <a:pt x="1763799" y="1922335"/>
                </a:lnTo>
                <a:lnTo>
                  <a:pt x="1798081" y="1893290"/>
                </a:lnTo>
                <a:lnTo>
                  <a:pt x="1831120" y="1862871"/>
                </a:lnTo>
                <a:lnTo>
                  <a:pt x="1862871" y="1831120"/>
                </a:lnTo>
                <a:lnTo>
                  <a:pt x="1893290" y="1798081"/>
                </a:lnTo>
                <a:lnTo>
                  <a:pt x="1922335" y="1763799"/>
                </a:lnTo>
                <a:lnTo>
                  <a:pt x="1949959" y="1728317"/>
                </a:lnTo>
                <a:lnTo>
                  <a:pt x="1976120" y="1691679"/>
                </a:lnTo>
                <a:lnTo>
                  <a:pt x="2000774" y="1653930"/>
                </a:lnTo>
                <a:lnTo>
                  <a:pt x="2023876" y="1615113"/>
                </a:lnTo>
                <a:lnTo>
                  <a:pt x="2045383" y="1575272"/>
                </a:lnTo>
                <a:lnTo>
                  <a:pt x="2065250" y="1534452"/>
                </a:lnTo>
                <a:lnTo>
                  <a:pt x="2083434" y="1492696"/>
                </a:lnTo>
                <a:lnTo>
                  <a:pt x="2099890" y="1450048"/>
                </a:lnTo>
                <a:lnTo>
                  <a:pt x="2114575" y="1406552"/>
                </a:lnTo>
                <a:lnTo>
                  <a:pt x="2127445" y="1362253"/>
                </a:lnTo>
                <a:lnTo>
                  <a:pt x="2138456" y="1317194"/>
                </a:lnTo>
                <a:lnTo>
                  <a:pt x="2147563" y="1271419"/>
                </a:lnTo>
                <a:lnTo>
                  <a:pt x="2154723" y="1224972"/>
                </a:lnTo>
                <a:lnTo>
                  <a:pt x="2159892" y="1177897"/>
                </a:lnTo>
                <a:lnTo>
                  <a:pt x="2163025" y="1130238"/>
                </a:lnTo>
                <a:lnTo>
                  <a:pt x="2164080" y="1082039"/>
                </a:lnTo>
                <a:lnTo>
                  <a:pt x="2163025" y="1033841"/>
                </a:lnTo>
                <a:lnTo>
                  <a:pt x="2159892" y="986182"/>
                </a:lnTo>
                <a:lnTo>
                  <a:pt x="2154723" y="939107"/>
                </a:lnTo>
                <a:lnTo>
                  <a:pt x="2147563" y="892660"/>
                </a:lnTo>
                <a:lnTo>
                  <a:pt x="2138456" y="846885"/>
                </a:lnTo>
                <a:lnTo>
                  <a:pt x="2127445" y="801826"/>
                </a:lnTo>
                <a:lnTo>
                  <a:pt x="2114575" y="757527"/>
                </a:lnTo>
                <a:lnTo>
                  <a:pt x="2099890" y="714031"/>
                </a:lnTo>
                <a:lnTo>
                  <a:pt x="2083434" y="671383"/>
                </a:lnTo>
                <a:lnTo>
                  <a:pt x="2065250" y="629627"/>
                </a:lnTo>
                <a:lnTo>
                  <a:pt x="2045383" y="588807"/>
                </a:lnTo>
                <a:lnTo>
                  <a:pt x="2023876" y="548966"/>
                </a:lnTo>
                <a:lnTo>
                  <a:pt x="2000774" y="510149"/>
                </a:lnTo>
                <a:lnTo>
                  <a:pt x="1976120" y="472400"/>
                </a:lnTo>
                <a:lnTo>
                  <a:pt x="1949959" y="435762"/>
                </a:lnTo>
                <a:lnTo>
                  <a:pt x="1922335" y="400280"/>
                </a:lnTo>
                <a:lnTo>
                  <a:pt x="1893290" y="365998"/>
                </a:lnTo>
                <a:lnTo>
                  <a:pt x="1862871" y="332959"/>
                </a:lnTo>
                <a:lnTo>
                  <a:pt x="1831120" y="301208"/>
                </a:lnTo>
                <a:lnTo>
                  <a:pt x="1798081" y="270789"/>
                </a:lnTo>
                <a:lnTo>
                  <a:pt x="1763799" y="241744"/>
                </a:lnTo>
                <a:lnTo>
                  <a:pt x="1728317" y="214120"/>
                </a:lnTo>
                <a:lnTo>
                  <a:pt x="1691679" y="187959"/>
                </a:lnTo>
                <a:lnTo>
                  <a:pt x="1653930" y="163305"/>
                </a:lnTo>
                <a:lnTo>
                  <a:pt x="1615113" y="140203"/>
                </a:lnTo>
                <a:lnTo>
                  <a:pt x="1575272" y="118696"/>
                </a:lnTo>
                <a:lnTo>
                  <a:pt x="1534452" y="98829"/>
                </a:lnTo>
                <a:lnTo>
                  <a:pt x="1492696" y="80645"/>
                </a:lnTo>
                <a:lnTo>
                  <a:pt x="1450048" y="64189"/>
                </a:lnTo>
                <a:lnTo>
                  <a:pt x="1406552" y="49504"/>
                </a:lnTo>
                <a:lnTo>
                  <a:pt x="1362253" y="36634"/>
                </a:lnTo>
                <a:lnTo>
                  <a:pt x="1317194" y="25623"/>
                </a:lnTo>
                <a:lnTo>
                  <a:pt x="1271419" y="16516"/>
                </a:lnTo>
                <a:lnTo>
                  <a:pt x="1224972" y="9356"/>
                </a:lnTo>
                <a:lnTo>
                  <a:pt x="1177897" y="4187"/>
                </a:lnTo>
                <a:lnTo>
                  <a:pt x="1130238" y="1054"/>
                </a:lnTo>
                <a:lnTo>
                  <a:pt x="1082040" y="0"/>
                </a:lnTo>
                <a:close/>
              </a:path>
            </a:pathLst>
          </a:custGeom>
          <a:solidFill>
            <a:srgbClr val="648694"/>
          </a:solidFill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5" name="Picture 10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62B7437-1A17-1167-BC86-D4CC51CDC49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alphaModFix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-10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36" y="5510174"/>
            <a:ext cx="576000" cy="57600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196753-E765-9929-A6BA-6247ABFE5D6C}"/>
              </a:ext>
            </a:extLst>
          </p:cNvPr>
          <p:cNvSpPr txBox="1"/>
          <p:nvPr/>
        </p:nvSpPr>
        <p:spPr>
          <a:xfrm>
            <a:off x="9408650" y="3315856"/>
            <a:ext cx="2338911" cy="89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</a:t>
            </a:r>
            <a:r>
              <a:rPr lang="en-GB" sz="1400" kern="100" dirty="0">
                <a:latin typeface="Arial" panose="020B0604020202020204" pitchFamily="34" charset="0"/>
                <a:ea typeface="Aptos" panose="020B0004020202020204" pitchFamily="34" charset="0"/>
              </a:rPr>
              <a:t>Reducing Child and Family Poverty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Support for Community Learning </a:t>
            </a:r>
            <a:r>
              <a:rPr lang="en-GB" sz="1400" kern="100" dirty="0">
                <a:latin typeface="Arial" panose="020B0604020202020204" pitchFamily="34" charset="0"/>
                <a:ea typeface="Aptos" panose="020B0004020202020204" pitchFamily="34" charset="0"/>
              </a:rPr>
              <a:t>and</a:t>
            </a:r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C36E25-9738-B386-3943-86C77BD48AA5}"/>
              </a:ext>
            </a:extLst>
          </p:cNvPr>
          <p:cNvSpPr txBox="1"/>
          <p:nvPr/>
        </p:nvSpPr>
        <p:spPr>
          <a:xfrm>
            <a:off x="6718672" y="5559849"/>
            <a:ext cx="2668470" cy="89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</a:t>
            </a:r>
            <a:r>
              <a:rPr lang="en-GB" sz="1400" kern="100" dirty="0">
                <a:latin typeface="Arial" panose="020B0604020202020204" pitchFamily="34" charset="0"/>
                <a:ea typeface="Aptos" panose="020B0004020202020204" pitchFamily="34" charset="0"/>
              </a:rPr>
              <a:t>Growing the Social Economy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Volunteering, Social Action &amp; Developing Social Capital 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Capacity Building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36A280F5-185B-9A33-2EA3-39B506D542B1}"/>
              </a:ext>
            </a:extLst>
          </p:cNvPr>
          <p:cNvSpPr/>
          <p:nvPr/>
        </p:nvSpPr>
        <p:spPr bwMode="auto">
          <a:xfrm rot="16200000">
            <a:off x="5678352" y="-1386121"/>
            <a:ext cx="907304" cy="11737304"/>
          </a:xfrm>
          <a:prstGeom prst="leftBrace">
            <a:avLst/>
          </a:prstGeom>
          <a:ln w="19050" cap="flat" cmpd="sng" algn="ctr">
            <a:solidFill>
              <a:srgbClr val="0C323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44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8902-2709-4274-119C-215850A0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Priority Interventions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FA93FCA-8692-2320-0C9F-08553F6E8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071555"/>
              </p:ext>
            </p:extLst>
          </p:nvPr>
        </p:nvGraphicFramePr>
        <p:xfrm>
          <a:off x="983432" y="1140596"/>
          <a:ext cx="4783058" cy="3779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941">
                <a:tc gridSpan="2"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9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Safety</a:t>
                      </a:r>
                      <a:r>
                        <a:rPr sz="2400" b="1" spc="-6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2400" b="1" spc="8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and</a:t>
                      </a:r>
                      <a:r>
                        <a:rPr sz="2400" b="1" spc="-3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2400" b="1" spc="85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Security</a:t>
                      </a:r>
                      <a:endParaRPr sz="2400" b="1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0" spc="-340" dirty="0">
                          <a:latin typeface="+mj-lt"/>
                          <a:cs typeface="Verdana"/>
                        </a:rPr>
                        <a:t>1</a:t>
                      </a:r>
                      <a:endParaRPr sz="2000" b="0" dirty="0">
                        <a:latin typeface="+mj-lt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8595" marR="44259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0" spc="-85" dirty="0">
                          <a:latin typeface="+mj-lt"/>
                          <a:cs typeface="Verdana"/>
                        </a:rPr>
                        <a:t>Design</a:t>
                      </a:r>
                      <a:r>
                        <a:rPr sz="2000" b="0" spc="-114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70" dirty="0">
                          <a:latin typeface="+mj-lt"/>
                          <a:cs typeface="Verdana"/>
                        </a:rPr>
                        <a:t>and</a:t>
                      </a:r>
                      <a:r>
                        <a:rPr sz="2000" b="0" spc="-110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60" dirty="0">
                          <a:latin typeface="+mj-lt"/>
                          <a:cs typeface="Verdana"/>
                        </a:rPr>
                        <a:t>oversight</a:t>
                      </a:r>
                      <a:r>
                        <a:rPr sz="2000" b="0" spc="-114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10" dirty="0">
                          <a:latin typeface="+mj-lt"/>
                          <a:cs typeface="Verdana"/>
                        </a:rPr>
                        <a:t>of</a:t>
                      </a:r>
                      <a:r>
                        <a:rPr sz="2000" b="0" spc="-145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45" dirty="0">
                          <a:latin typeface="+mj-lt"/>
                          <a:cs typeface="Verdana"/>
                        </a:rPr>
                        <a:t>the</a:t>
                      </a:r>
                      <a:r>
                        <a:rPr sz="2000" b="0" spc="-110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35" dirty="0">
                          <a:latin typeface="+mj-lt"/>
                          <a:cs typeface="Verdana"/>
                        </a:rPr>
                        <a:t>built</a:t>
                      </a:r>
                      <a:r>
                        <a:rPr sz="2000" b="0" spc="-114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70" dirty="0">
                          <a:latin typeface="+mj-lt"/>
                          <a:cs typeface="Verdana"/>
                        </a:rPr>
                        <a:t>and</a:t>
                      </a:r>
                      <a:r>
                        <a:rPr sz="2000" b="0" spc="-110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10" dirty="0">
                          <a:latin typeface="+mj-lt"/>
                          <a:cs typeface="Verdana"/>
                        </a:rPr>
                        <a:t>landscaped </a:t>
                      </a:r>
                      <a:r>
                        <a:rPr sz="2000" b="0" spc="-90" dirty="0">
                          <a:latin typeface="+mj-lt"/>
                          <a:cs typeface="Verdana"/>
                        </a:rPr>
                        <a:t>environment</a:t>
                      </a:r>
                      <a:r>
                        <a:rPr sz="2000" b="0" spc="-110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10" dirty="0">
                          <a:latin typeface="+mj-lt"/>
                          <a:cs typeface="Verdana"/>
                        </a:rPr>
                        <a:t>to</a:t>
                      </a:r>
                      <a:r>
                        <a:rPr sz="2000" b="0" spc="-170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85" dirty="0">
                          <a:latin typeface="+mj-lt"/>
                          <a:cs typeface="Verdana"/>
                        </a:rPr>
                        <a:t>‘design</a:t>
                      </a:r>
                      <a:r>
                        <a:rPr sz="2000" b="0" spc="-105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40" dirty="0">
                          <a:latin typeface="+mj-lt"/>
                          <a:cs typeface="Verdana"/>
                        </a:rPr>
                        <a:t>out’</a:t>
                      </a:r>
                      <a:r>
                        <a:rPr sz="2000" b="0" spc="-170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80" dirty="0">
                          <a:latin typeface="+mj-lt"/>
                          <a:cs typeface="Verdana"/>
                        </a:rPr>
                        <a:t>crime</a:t>
                      </a:r>
                      <a:r>
                        <a:rPr sz="2000" b="0" spc="-110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70" dirty="0">
                          <a:latin typeface="+mj-lt"/>
                          <a:cs typeface="Verdana"/>
                        </a:rPr>
                        <a:t>and</a:t>
                      </a:r>
                      <a:r>
                        <a:rPr sz="2000" b="0" spc="-105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60" dirty="0">
                          <a:latin typeface="+mj-lt"/>
                          <a:cs typeface="Verdana"/>
                        </a:rPr>
                        <a:t>encourage</a:t>
                      </a:r>
                      <a:r>
                        <a:rPr sz="2000" b="0" spc="-110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10" dirty="0">
                          <a:latin typeface="+mj-lt"/>
                          <a:cs typeface="Verdana"/>
                        </a:rPr>
                        <a:t>positive behaviour</a:t>
                      </a:r>
                      <a:endParaRPr sz="2000" b="0" dirty="0">
                        <a:latin typeface="+mj-lt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6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0" spc="-50" dirty="0">
                          <a:latin typeface="+mj-lt"/>
                          <a:cs typeface="Verdana"/>
                        </a:rPr>
                        <a:t>2</a:t>
                      </a:r>
                      <a:endParaRPr sz="2000" b="0" dirty="0">
                        <a:latin typeface="+mj-lt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8595" marR="211454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0" spc="-45" dirty="0">
                          <a:latin typeface="+mj-lt"/>
                          <a:cs typeface="Verdana"/>
                        </a:rPr>
                        <a:t>Policing</a:t>
                      </a:r>
                      <a:r>
                        <a:rPr sz="2000" b="0" spc="-100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60" dirty="0">
                          <a:latin typeface="+mj-lt"/>
                          <a:cs typeface="Verdana"/>
                        </a:rPr>
                        <a:t>interventions</a:t>
                      </a:r>
                      <a:r>
                        <a:rPr sz="2000" b="0" spc="-100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10" dirty="0">
                          <a:latin typeface="+mj-lt"/>
                          <a:cs typeface="Verdana"/>
                        </a:rPr>
                        <a:t>to</a:t>
                      </a:r>
                      <a:r>
                        <a:rPr sz="2000" b="0" spc="-100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20" dirty="0">
                          <a:latin typeface="+mj-lt"/>
                          <a:cs typeface="Verdana"/>
                        </a:rPr>
                        <a:t>target</a:t>
                      </a:r>
                      <a:r>
                        <a:rPr sz="2000" b="0" spc="-100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80" dirty="0">
                          <a:latin typeface="+mj-lt"/>
                          <a:cs typeface="Verdana"/>
                        </a:rPr>
                        <a:t>crime</a:t>
                      </a:r>
                      <a:r>
                        <a:rPr sz="2000" b="0" spc="-95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70" dirty="0">
                          <a:latin typeface="+mj-lt"/>
                          <a:cs typeface="Verdana"/>
                        </a:rPr>
                        <a:t>prevention</a:t>
                      </a:r>
                      <a:r>
                        <a:rPr sz="2000" b="0" spc="-100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75" dirty="0">
                          <a:latin typeface="+mj-lt"/>
                          <a:cs typeface="Verdana"/>
                        </a:rPr>
                        <a:t>in</a:t>
                      </a:r>
                      <a:r>
                        <a:rPr sz="2000" b="0" spc="-100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10" dirty="0">
                          <a:latin typeface="+mj-lt"/>
                          <a:cs typeface="Verdana"/>
                        </a:rPr>
                        <a:t>specific </a:t>
                      </a:r>
                      <a:r>
                        <a:rPr sz="2000" b="0" spc="-45" dirty="0">
                          <a:latin typeface="+mj-lt"/>
                          <a:cs typeface="Verdana"/>
                        </a:rPr>
                        <a:t>locations,</a:t>
                      </a:r>
                      <a:r>
                        <a:rPr sz="2000" b="0" spc="-200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75" dirty="0">
                          <a:latin typeface="+mj-lt"/>
                          <a:cs typeface="Verdana"/>
                        </a:rPr>
                        <a:t>in</a:t>
                      </a:r>
                      <a:r>
                        <a:rPr sz="2000" b="0" spc="-100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25" dirty="0">
                          <a:latin typeface="+mj-lt"/>
                          <a:cs typeface="Verdana"/>
                        </a:rPr>
                        <a:t>particular</a:t>
                      </a:r>
                      <a:r>
                        <a:rPr sz="2000" b="0" spc="-114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35" dirty="0">
                          <a:latin typeface="+mj-lt"/>
                          <a:cs typeface="Verdana"/>
                        </a:rPr>
                        <a:t>town</a:t>
                      </a:r>
                      <a:r>
                        <a:rPr sz="2000" b="0" spc="-100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10" dirty="0">
                          <a:latin typeface="+mj-lt"/>
                          <a:cs typeface="Verdana"/>
                        </a:rPr>
                        <a:t>centres</a:t>
                      </a:r>
                      <a:endParaRPr sz="2000" b="0" dirty="0">
                        <a:latin typeface="+mj-lt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6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0" spc="-50" dirty="0">
                          <a:latin typeface="+mj-lt"/>
                          <a:cs typeface="Verdana"/>
                        </a:rPr>
                        <a:t>3</a:t>
                      </a:r>
                      <a:endParaRPr sz="2000" b="0" dirty="0">
                        <a:latin typeface="+mj-lt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8595" marR="5962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0" spc="-70" dirty="0">
                          <a:latin typeface="+mj-lt"/>
                          <a:cs typeface="Verdana"/>
                        </a:rPr>
                        <a:t>Interventions</a:t>
                      </a:r>
                      <a:r>
                        <a:rPr sz="2000" b="0" spc="-90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10" dirty="0">
                          <a:latin typeface="+mj-lt"/>
                          <a:cs typeface="Verdana"/>
                        </a:rPr>
                        <a:t>to</a:t>
                      </a:r>
                      <a:r>
                        <a:rPr sz="2000" b="0" spc="-85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25" dirty="0">
                          <a:latin typeface="+mj-lt"/>
                          <a:cs typeface="Verdana"/>
                        </a:rPr>
                        <a:t>tackle</a:t>
                      </a:r>
                      <a:r>
                        <a:rPr sz="2000" b="0" spc="-90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30" dirty="0">
                          <a:latin typeface="+mj-lt"/>
                          <a:cs typeface="Verdana"/>
                        </a:rPr>
                        <a:t>anti-</a:t>
                      </a:r>
                      <a:r>
                        <a:rPr sz="2000" b="0" spc="-25" dirty="0">
                          <a:latin typeface="+mj-lt"/>
                          <a:cs typeface="Verdana"/>
                        </a:rPr>
                        <a:t>social</a:t>
                      </a:r>
                      <a:r>
                        <a:rPr sz="2000" b="0" spc="-85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95" dirty="0">
                          <a:latin typeface="+mj-lt"/>
                          <a:cs typeface="Verdana"/>
                        </a:rPr>
                        <a:t>behaviour,</a:t>
                      </a:r>
                      <a:r>
                        <a:rPr sz="2000" b="0" spc="-190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80" dirty="0">
                          <a:latin typeface="+mj-lt"/>
                          <a:cs typeface="Verdana"/>
                        </a:rPr>
                        <a:t>crime</a:t>
                      </a:r>
                      <a:r>
                        <a:rPr sz="2000" b="0" spc="-85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25" dirty="0">
                          <a:latin typeface="+mj-lt"/>
                          <a:cs typeface="Verdana"/>
                        </a:rPr>
                        <a:t>and </a:t>
                      </a:r>
                      <a:r>
                        <a:rPr sz="2000" b="0" spc="-120" dirty="0">
                          <a:latin typeface="+mj-lt"/>
                          <a:cs typeface="Verdana"/>
                        </a:rPr>
                        <a:t>minimise</a:t>
                      </a:r>
                      <a:r>
                        <a:rPr sz="2000" b="0" spc="-85" dirty="0">
                          <a:latin typeface="+mj-lt"/>
                          <a:cs typeface="Verdana"/>
                        </a:rPr>
                        <a:t> </a:t>
                      </a:r>
                      <a:r>
                        <a:rPr sz="2000" b="0" spc="-10" dirty="0">
                          <a:latin typeface="+mj-lt"/>
                          <a:cs typeface="Verdana"/>
                        </a:rPr>
                        <a:t>reoffending</a:t>
                      </a:r>
                      <a:endParaRPr sz="2000" b="0" dirty="0">
                        <a:latin typeface="+mj-lt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E8675B89-9B20-FE82-616A-AA7981131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738329"/>
              </p:ext>
            </p:extLst>
          </p:nvPr>
        </p:nvGraphicFramePr>
        <p:xfrm>
          <a:off x="6312024" y="1140596"/>
          <a:ext cx="4783058" cy="4323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961">
                <a:tc gridSpan="2"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400" b="1" spc="9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Health &amp; Wellbeing</a:t>
                      </a:r>
                      <a:endParaRPr sz="2400" b="1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0" spc="-340" dirty="0">
                          <a:latin typeface="+mj-lt"/>
                          <a:cs typeface="Verdana"/>
                        </a:rPr>
                        <a:t>1</a:t>
                      </a:r>
                      <a:endParaRPr sz="1800" b="0" dirty="0">
                        <a:latin typeface="+mj-lt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8595" marR="44259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0" spc="-85" dirty="0">
                          <a:latin typeface="+mj-lt"/>
                          <a:cs typeface="Verdana"/>
                        </a:rPr>
                        <a:t>Supporting community-level health provision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0" spc="-50" dirty="0">
                          <a:latin typeface="+mj-lt"/>
                          <a:cs typeface="Verdana"/>
                        </a:rPr>
                        <a:t>2</a:t>
                      </a:r>
                      <a:endParaRPr sz="1800" b="0" dirty="0">
                        <a:latin typeface="+mj-lt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8595" marR="211454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0" spc="-45" dirty="0">
                          <a:latin typeface="+mj-lt"/>
                          <a:cs typeface="Verdana"/>
                        </a:rPr>
                        <a:t>Provide drug and alcohol support for people with experience of homelessness and rough sleeping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7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0" spc="-50" dirty="0">
                          <a:latin typeface="+mj-lt"/>
                          <a:cs typeface="Verdana"/>
                        </a:rPr>
                        <a:t>3</a:t>
                      </a:r>
                      <a:endParaRPr sz="1800" b="0" dirty="0">
                        <a:latin typeface="+mj-lt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spc="-6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Integration</a:t>
                      </a:r>
                      <a:r>
                        <a:rPr sz="1800" spc="-105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1800" spc="-7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and</a:t>
                      </a:r>
                      <a:r>
                        <a:rPr sz="1800" spc="-10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co-</a:t>
                      </a:r>
                      <a:r>
                        <a:rPr sz="1800" spc="-3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location</a:t>
                      </a:r>
                      <a:r>
                        <a:rPr sz="1800" spc="-10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of</a:t>
                      </a:r>
                      <a:r>
                        <a:rPr sz="1800" spc="-135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health</a:t>
                      </a:r>
                      <a:r>
                        <a:rPr sz="1800" spc="-105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1800" spc="-7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and</a:t>
                      </a:r>
                      <a:r>
                        <a:rPr sz="1800" spc="-155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wellbeing</a:t>
                      </a:r>
                      <a:r>
                        <a:rPr sz="1800" spc="-10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services</a:t>
                      </a:r>
                      <a:endParaRPr sz="1800" dirty="0">
                        <a:latin typeface="+mj-lt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09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0" dirty="0">
                          <a:latin typeface="+mj-lt"/>
                          <a:cs typeface="Verdana"/>
                        </a:rPr>
                        <a:t>4</a:t>
                      </a:r>
                      <a:endParaRPr sz="1800" b="0" dirty="0">
                        <a:latin typeface="+mj-lt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8595" marR="248285">
                        <a:lnSpc>
                          <a:spcPct val="114599"/>
                        </a:lnSpc>
                        <a:spcBef>
                          <a:spcPts val="225"/>
                        </a:spcBef>
                      </a:pPr>
                      <a:r>
                        <a:rPr sz="1800" spc="-9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Funding</a:t>
                      </a:r>
                      <a:r>
                        <a:rPr sz="1800" spc="-11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for</a:t>
                      </a:r>
                      <a:r>
                        <a:rPr sz="1800" spc="-125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local</a:t>
                      </a:r>
                      <a:r>
                        <a:rPr sz="1800" spc="-11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sport</a:t>
                      </a:r>
                      <a:r>
                        <a:rPr sz="1800" spc="-11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1800" spc="-7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and</a:t>
                      </a:r>
                      <a:r>
                        <a:rPr sz="1800" spc="-11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1800" spc="-15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activity</a:t>
                      </a:r>
                      <a:r>
                        <a:rPr sz="1800" spc="-165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1800" spc="-35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facilities,</a:t>
                      </a:r>
                      <a:r>
                        <a:rPr sz="1800" spc="-204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1800" spc="-9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events,</a:t>
                      </a:r>
                      <a:r>
                        <a:rPr sz="1800" spc="-21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teams </a:t>
                      </a:r>
                      <a:r>
                        <a:rPr sz="1800" spc="-7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and</a:t>
                      </a:r>
                      <a:r>
                        <a:rPr sz="1800" spc="-105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1800" spc="-8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leagues,</a:t>
                      </a:r>
                      <a:r>
                        <a:rPr sz="1800" spc="-20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to</a:t>
                      </a:r>
                      <a:r>
                        <a:rPr sz="1800" spc="-10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foster</a:t>
                      </a:r>
                      <a:r>
                        <a:rPr sz="1800" spc="-114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1800" spc="-11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community</a:t>
                      </a:r>
                      <a:r>
                        <a:rPr sz="1800" spc="-16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1800" spc="-9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engagement</a:t>
                      </a:r>
                      <a:r>
                        <a:rPr sz="1800" spc="-10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and </a:t>
                      </a:r>
                      <a:r>
                        <a:rPr sz="1800" spc="-10" dirty="0">
                          <a:latin typeface="+mj-lt"/>
                          <a:ea typeface="Verdana" panose="020B0604030504040204" pitchFamily="34" charset="0"/>
                          <a:cs typeface="Verdana"/>
                        </a:rPr>
                        <a:t>connection</a:t>
                      </a:r>
                      <a:endParaRPr sz="1800" dirty="0">
                        <a:latin typeface="+mj-lt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502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19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0E64D-FF66-41E1-D95C-D241F1779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F9382-2D4A-85A0-1186-F5919910C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Priority Interventions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E576C99-E165-9CB8-92B6-C3E51E622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191002"/>
              </p:ext>
            </p:extLst>
          </p:nvPr>
        </p:nvGraphicFramePr>
        <p:xfrm>
          <a:off x="839416" y="981076"/>
          <a:ext cx="4999082" cy="3928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0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400" b="1" spc="9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Community Cohesion</a:t>
                      </a:r>
                      <a:endParaRPr sz="2400" b="1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0" spc="-340" dirty="0">
                          <a:latin typeface="+mj-lt"/>
                          <a:cs typeface="Verdana"/>
                        </a:rPr>
                        <a:t>1</a:t>
                      </a:r>
                      <a:endParaRPr sz="2000" b="0" dirty="0">
                        <a:latin typeface="+mj-lt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8595" marR="44259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b="0" spc="-85" dirty="0">
                          <a:latin typeface="+mj-lt"/>
                          <a:cs typeface="Verdana"/>
                        </a:rPr>
                        <a:t>Investment in capacity building and infrastructure support for local civil society, youth and community groups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0" spc="-50" dirty="0">
                          <a:latin typeface="+mj-lt"/>
                          <a:cs typeface="Verdana"/>
                        </a:rPr>
                        <a:t>2</a:t>
                      </a:r>
                      <a:endParaRPr sz="2000" b="0" dirty="0">
                        <a:latin typeface="+mj-lt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8595" marR="211454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b="0" spc="-45" dirty="0">
                          <a:latin typeface="+mj-lt"/>
                          <a:cs typeface="Verdana"/>
                        </a:rPr>
                        <a:t>Measures to improve community cohesion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0" spc="-50" dirty="0">
                          <a:latin typeface="+mj-lt"/>
                          <a:cs typeface="Verdana"/>
                        </a:rPr>
                        <a:t>3</a:t>
                      </a:r>
                      <a:endParaRPr sz="2000" b="0" dirty="0">
                        <a:latin typeface="+mj-lt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8595" marR="5962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b="0" spc="-70" dirty="0">
                          <a:latin typeface="+mj-lt"/>
                          <a:cs typeface="Verdana"/>
                        </a:rPr>
                        <a:t>Funding for impactful volunteering and social action projects to develop social and human capital in local place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9F6C36E6-B60F-F4BD-8C43-084404875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822958"/>
              </p:ext>
            </p:extLst>
          </p:nvPr>
        </p:nvGraphicFramePr>
        <p:xfrm>
          <a:off x="6297288" y="981076"/>
          <a:ext cx="5400600" cy="4596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9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538">
                <a:tc gridSpan="2"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400" b="1" spc="9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High Streets, Heritage and Regeneration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0" spc="-340" dirty="0">
                          <a:latin typeface="+mj-lt"/>
                          <a:cs typeface="Verdana"/>
                        </a:rPr>
                        <a:t>1</a:t>
                      </a:r>
                      <a:endParaRPr sz="2000" b="0" dirty="0">
                        <a:latin typeface="+mj-lt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8595" marR="44259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b="0" dirty="0">
                          <a:latin typeface="+mj-lt"/>
                          <a:cs typeface="Verdana"/>
                        </a:rPr>
                        <a:t>Funding for improvements to town centres, neighbourhoods, and high streets, including capital spend and running costs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1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0" spc="-50" dirty="0">
                          <a:latin typeface="+mj-lt"/>
                          <a:cs typeface="Verdana"/>
                        </a:rPr>
                        <a:t>2</a:t>
                      </a:r>
                      <a:endParaRPr sz="2000" b="0" dirty="0">
                        <a:latin typeface="+mj-lt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8595" marR="211454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b="0" dirty="0">
                          <a:latin typeface="+mj-lt"/>
                          <a:cs typeface="Verdana"/>
                        </a:rPr>
                        <a:t>Creating and improving green spaces, community gardens, watercourses and embankments in the local area, along with incorporating natural features into wider public spaces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0" spc="-50" dirty="0">
                          <a:latin typeface="+mj-lt"/>
                          <a:cs typeface="Verdana"/>
                        </a:rPr>
                        <a:t>3</a:t>
                      </a:r>
                      <a:endParaRPr sz="2000" b="0" dirty="0">
                        <a:latin typeface="+mj-lt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8595" marR="5962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b="0" dirty="0">
                          <a:latin typeface="+mj-lt"/>
                          <a:cs typeface="Verdana"/>
                        </a:rPr>
                        <a:t>Funding for local arts, cultural, heritage &amp; creative initiatives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289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AD450-D198-803B-9C60-0CDC98BA5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C6BE8-713A-7BC5-D3FD-6FBC8084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Priority Interventions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E73FC8D-7455-B185-116D-936A4639E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571036"/>
              </p:ext>
            </p:extLst>
          </p:nvPr>
        </p:nvGraphicFramePr>
        <p:xfrm>
          <a:off x="695400" y="950462"/>
          <a:ext cx="5040559" cy="479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8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520">
                <a:tc gridSpan="2"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400" b="1" spc="9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Housing – Foundational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0" spc="-340" dirty="0">
                          <a:latin typeface="+mj-lt"/>
                          <a:cs typeface="Verdana"/>
                        </a:rPr>
                        <a:t>1</a:t>
                      </a:r>
                      <a:endParaRPr sz="2000" b="0" dirty="0">
                        <a:latin typeface="+mj-lt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8595" marR="44259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b="0" dirty="0">
                          <a:latin typeface="+mj-lt"/>
                          <a:cs typeface="Verdana"/>
                        </a:rPr>
                        <a:t>Support wider neighbourhood renewal by improving the attractiveness and liveability of homes and their surroundings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1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0" spc="-50" dirty="0">
                          <a:latin typeface="+mj-lt"/>
                          <a:cs typeface="Verdana"/>
                        </a:rPr>
                        <a:t>2</a:t>
                      </a:r>
                      <a:endParaRPr sz="2000" b="0" dirty="0">
                        <a:latin typeface="+mj-lt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8595" marR="211454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b="0" dirty="0">
                          <a:latin typeface="+mj-lt"/>
                          <a:cs typeface="Verdana"/>
                        </a:rPr>
                        <a:t>Provide safe and supportive environments for people with experience of homelessness and rough sleeping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91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0" spc="-50" dirty="0">
                          <a:latin typeface="+mj-lt"/>
                          <a:cs typeface="Verdana"/>
                        </a:rPr>
                        <a:t>3</a:t>
                      </a:r>
                      <a:endParaRPr sz="2000" b="0" dirty="0">
                        <a:latin typeface="+mj-lt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8595" marR="5962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b="0" dirty="0">
                          <a:latin typeface="+mj-lt"/>
                          <a:cs typeface="Verdana"/>
                        </a:rPr>
                        <a:t>Support local community initiatives that support people in bringing down their home energy bills and improve the energy efficiency of their homes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0AB5ED73-36B3-8A4C-2434-89CB61363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090345"/>
              </p:ext>
            </p:extLst>
          </p:nvPr>
        </p:nvGraphicFramePr>
        <p:xfrm>
          <a:off x="6384032" y="950462"/>
          <a:ext cx="4855066" cy="45290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8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5115">
                <a:tc gridSpan="2"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400" b="1" spc="9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Education &amp; Opportunity – Foundational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2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0" spc="-340" dirty="0">
                          <a:latin typeface="+mj-lt"/>
                          <a:cs typeface="Verdana"/>
                        </a:rPr>
                        <a:t>1</a:t>
                      </a:r>
                      <a:endParaRPr sz="2000" b="0" dirty="0">
                        <a:latin typeface="+mj-lt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8595" marR="44259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b="0" dirty="0">
                          <a:latin typeface="+mj-lt"/>
                          <a:cs typeface="Verdana"/>
                        </a:rPr>
                        <a:t>Support to both reduce levels of child poverty and to prevent the negative impacts of child poverty on children and families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2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0" spc="-50" dirty="0">
                          <a:latin typeface="+mj-lt"/>
                          <a:cs typeface="Verdana"/>
                        </a:rPr>
                        <a:t>2</a:t>
                      </a:r>
                      <a:endParaRPr sz="2000" b="0" dirty="0">
                        <a:latin typeface="+mj-lt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8595" marR="211454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b="0" dirty="0">
                          <a:latin typeface="+mj-lt"/>
                          <a:cs typeface="Verdana"/>
                        </a:rPr>
                        <a:t>Support for growing the local social economy, including community businesses, cooperatives and social enterprises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0" spc="-50" dirty="0">
                          <a:latin typeface="+mj-lt"/>
                          <a:cs typeface="Verdana"/>
                        </a:rPr>
                        <a:t>3</a:t>
                      </a:r>
                      <a:endParaRPr sz="2000" b="0" dirty="0">
                        <a:latin typeface="+mj-lt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8595" marR="5962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b="0" dirty="0">
                          <a:latin typeface="+mj-lt"/>
                          <a:cs typeface="Verdana"/>
                        </a:rPr>
                        <a:t>Support for community-based learning and development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238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410813B-88F1-B1B5-0BB4-9432A45C52F9}"/>
              </a:ext>
            </a:extLst>
          </p:cNvPr>
          <p:cNvGrpSpPr/>
          <p:nvPr/>
        </p:nvGrpSpPr>
        <p:grpSpPr>
          <a:xfrm flipV="1">
            <a:off x="2855640" y="5269778"/>
            <a:ext cx="1892922" cy="1339330"/>
            <a:chOff x="2520281" y="0"/>
            <a:chExt cx="1813988" cy="979289"/>
          </a:xfrm>
        </p:grpSpPr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76797636-E955-8BE7-9A61-E873AB8D502B}"/>
                </a:ext>
              </a:extLst>
            </p:cNvPr>
            <p:cNvSpPr/>
            <p:nvPr/>
          </p:nvSpPr>
          <p:spPr>
            <a:xfrm>
              <a:off x="2520281" y="0"/>
              <a:ext cx="1813988" cy="979289"/>
            </a:xfrm>
            <a:prstGeom prst="trapezoid">
              <a:avLst>
                <a:gd name="adj" fmla="val 69995"/>
              </a:avLst>
            </a:prstGeom>
            <a:solidFill>
              <a:srgbClr val="0C32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3" name="Trapezoid 4">
              <a:extLst>
                <a:ext uri="{FF2B5EF4-FFF2-40B4-BE49-F238E27FC236}">
                  <a16:creationId xmlns:a16="http://schemas.microsoft.com/office/drawing/2014/main" id="{7FAD79B8-2DC1-0AB8-D448-0C1B75B0F217}"/>
                </a:ext>
              </a:extLst>
            </p:cNvPr>
            <p:cNvSpPr txBox="1"/>
            <p:nvPr/>
          </p:nvSpPr>
          <p:spPr>
            <a:xfrm>
              <a:off x="2520281" y="263319"/>
              <a:ext cx="1813988" cy="715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8740" bIns="7874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6200" kern="1200" dirty="0"/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2071B8-896C-630B-9463-F38471F4C2B3}"/>
              </a:ext>
            </a:extLst>
          </p:cNvPr>
          <p:cNvGrpSpPr/>
          <p:nvPr/>
        </p:nvGrpSpPr>
        <p:grpSpPr>
          <a:xfrm flipV="1">
            <a:off x="2175700" y="4261667"/>
            <a:ext cx="3275999" cy="979289"/>
            <a:chOff x="2056365" y="979289"/>
            <a:chExt cx="2729015" cy="979289"/>
          </a:xfrm>
        </p:grpSpPr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7A1326DD-2EE5-1207-5AB5-948DA33A0AE0}"/>
                </a:ext>
              </a:extLst>
            </p:cNvPr>
            <p:cNvSpPr/>
            <p:nvPr/>
          </p:nvSpPr>
          <p:spPr>
            <a:xfrm>
              <a:off x="2056365" y="979289"/>
              <a:ext cx="2729015" cy="979289"/>
            </a:xfrm>
            <a:prstGeom prst="trapezoid">
              <a:avLst>
                <a:gd name="adj" fmla="val 69995"/>
              </a:avLst>
            </a:prstGeom>
            <a:solidFill>
              <a:srgbClr val="21536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94086"/>
                <a:satOff val="-15440"/>
                <a:lumOff val="11513"/>
                <a:alphaOff val="0"/>
              </a:schemeClr>
            </a:fillRef>
            <a:effectRef idx="0">
              <a:schemeClr val="accent1">
                <a:shade val="80000"/>
                <a:hueOff val="94086"/>
                <a:satOff val="-15440"/>
                <a:lumOff val="1151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1" name="Trapezoid 6">
              <a:extLst>
                <a:ext uri="{FF2B5EF4-FFF2-40B4-BE49-F238E27FC236}">
                  <a16:creationId xmlns:a16="http://schemas.microsoft.com/office/drawing/2014/main" id="{D93D9862-E78F-2889-A0B2-F196F9DD1666}"/>
                </a:ext>
              </a:extLst>
            </p:cNvPr>
            <p:cNvSpPr txBox="1"/>
            <p:nvPr/>
          </p:nvSpPr>
          <p:spPr>
            <a:xfrm>
              <a:off x="2536183" y="979289"/>
              <a:ext cx="1782183" cy="979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8740" bIns="7874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6200" kern="1200" dirty="0"/>
                <a:t>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469F04-6ADF-7D10-18C4-99452456A1C4}"/>
              </a:ext>
            </a:extLst>
          </p:cNvPr>
          <p:cNvGrpSpPr/>
          <p:nvPr/>
        </p:nvGrpSpPr>
        <p:grpSpPr>
          <a:xfrm flipV="1">
            <a:off x="1490245" y="3253555"/>
            <a:ext cx="4644000" cy="979289"/>
            <a:chOff x="1370910" y="1958578"/>
            <a:chExt cx="4083045" cy="979289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976A0BF7-34B0-1E66-98CE-03ADFAE191B7}"/>
                </a:ext>
              </a:extLst>
            </p:cNvPr>
            <p:cNvSpPr/>
            <p:nvPr/>
          </p:nvSpPr>
          <p:spPr>
            <a:xfrm>
              <a:off x="1370910" y="1958578"/>
              <a:ext cx="4083045" cy="979289"/>
            </a:xfrm>
            <a:prstGeom prst="trapezoid">
              <a:avLst>
                <a:gd name="adj" fmla="val 69995"/>
              </a:avLst>
            </a:prstGeom>
            <a:solidFill>
              <a:srgbClr val="3E6E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88172"/>
                <a:satOff val="-30880"/>
                <a:lumOff val="23025"/>
                <a:alphaOff val="0"/>
              </a:schemeClr>
            </a:fillRef>
            <a:effectRef idx="0">
              <a:schemeClr val="accent1">
                <a:shade val="80000"/>
                <a:hueOff val="188172"/>
                <a:satOff val="-30880"/>
                <a:lumOff val="2302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9" name="Trapezoid 8">
              <a:extLst>
                <a:ext uri="{FF2B5EF4-FFF2-40B4-BE49-F238E27FC236}">
                  <a16:creationId xmlns:a16="http://schemas.microsoft.com/office/drawing/2014/main" id="{E0A25FA5-B028-430C-A8D9-2FD387CDC955}"/>
                </a:ext>
              </a:extLst>
            </p:cNvPr>
            <p:cNvSpPr txBox="1"/>
            <p:nvPr/>
          </p:nvSpPr>
          <p:spPr>
            <a:xfrm>
              <a:off x="2090637" y="1958578"/>
              <a:ext cx="2673274" cy="979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8740" bIns="7874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200" kern="1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E4056E-E474-DA1C-B4B0-DBAFFDE4244D}"/>
              </a:ext>
            </a:extLst>
          </p:cNvPr>
          <p:cNvGrpSpPr/>
          <p:nvPr/>
        </p:nvGrpSpPr>
        <p:grpSpPr>
          <a:xfrm flipV="1">
            <a:off x="804791" y="2245443"/>
            <a:ext cx="6012000" cy="979289"/>
            <a:chOff x="685455" y="2937867"/>
            <a:chExt cx="5517128" cy="979289"/>
          </a:xfrm>
          <a:solidFill>
            <a:srgbClr val="648694"/>
          </a:solidFill>
        </p:grpSpPr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739EF7FE-7BA8-E703-F7CF-BBD398F317F6}"/>
                </a:ext>
              </a:extLst>
            </p:cNvPr>
            <p:cNvSpPr/>
            <p:nvPr/>
          </p:nvSpPr>
          <p:spPr>
            <a:xfrm>
              <a:off x="685455" y="2937867"/>
              <a:ext cx="5517128" cy="979289"/>
            </a:xfrm>
            <a:prstGeom prst="trapezoid">
              <a:avLst>
                <a:gd name="adj" fmla="val 69995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82258"/>
                <a:satOff val="-46319"/>
                <a:lumOff val="34538"/>
                <a:alphaOff val="0"/>
              </a:schemeClr>
            </a:fillRef>
            <a:effectRef idx="0">
              <a:schemeClr val="accent1">
                <a:shade val="80000"/>
                <a:hueOff val="282258"/>
                <a:satOff val="-46319"/>
                <a:lumOff val="3453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Trapezoid 10">
              <a:extLst>
                <a:ext uri="{FF2B5EF4-FFF2-40B4-BE49-F238E27FC236}">
                  <a16:creationId xmlns:a16="http://schemas.microsoft.com/office/drawing/2014/main" id="{6E75F9D2-7258-8F60-BE19-78AB97F3442D}"/>
                </a:ext>
              </a:extLst>
            </p:cNvPr>
            <p:cNvSpPr txBox="1"/>
            <p:nvPr/>
          </p:nvSpPr>
          <p:spPr>
            <a:xfrm>
              <a:off x="1645091" y="3008761"/>
              <a:ext cx="3612405" cy="8486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8740" bIns="7874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200" kern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4C8B2E-4DBE-2E28-69A3-C5D9A3F00C6C}"/>
              </a:ext>
            </a:extLst>
          </p:cNvPr>
          <p:cNvGrpSpPr/>
          <p:nvPr/>
        </p:nvGrpSpPr>
        <p:grpSpPr>
          <a:xfrm flipV="1">
            <a:off x="112101" y="1208508"/>
            <a:ext cx="7380000" cy="979289"/>
            <a:chOff x="0" y="3917156"/>
            <a:chExt cx="6854551" cy="979289"/>
          </a:xfrm>
          <a:solidFill>
            <a:srgbClr val="D5DEE2"/>
          </a:solidFill>
        </p:grpSpPr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8E3EDF22-6A6B-13CD-E267-3B26EE8ED897}"/>
                </a:ext>
              </a:extLst>
            </p:cNvPr>
            <p:cNvSpPr/>
            <p:nvPr/>
          </p:nvSpPr>
          <p:spPr>
            <a:xfrm>
              <a:off x="0" y="3917156"/>
              <a:ext cx="6854551" cy="979289"/>
            </a:xfrm>
            <a:prstGeom prst="trapezoid">
              <a:avLst>
                <a:gd name="adj" fmla="val 69995"/>
              </a:avLst>
            </a:prstGeom>
            <a:grpFill/>
            <a:ln>
              <a:solidFill>
                <a:srgbClr val="D5DEE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376344"/>
                <a:satOff val="-61759"/>
                <a:lumOff val="4605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5" name="Trapezoid 12">
              <a:extLst>
                <a:ext uri="{FF2B5EF4-FFF2-40B4-BE49-F238E27FC236}">
                  <a16:creationId xmlns:a16="http://schemas.microsoft.com/office/drawing/2014/main" id="{08810604-3D20-BA9E-6CCC-AE30C7E4CBB5}"/>
                </a:ext>
              </a:extLst>
            </p:cNvPr>
            <p:cNvSpPr txBox="1"/>
            <p:nvPr/>
          </p:nvSpPr>
          <p:spPr>
            <a:xfrm>
              <a:off x="1199546" y="3917156"/>
              <a:ext cx="4455458" cy="97928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8740" bIns="7874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6200" kern="1200" dirty="0"/>
                <a:t>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AC390E1-3E0A-4447-DDC2-2C8F574BB73D}"/>
              </a:ext>
            </a:extLst>
          </p:cNvPr>
          <p:cNvSpPr txBox="1"/>
          <p:nvPr/>
        </p:nvSpPr>
        <p:spPr>
          <a:xfrm>
            <a:off x="1727237" y="1568548"/>
            <a:ext cx="3936428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C323C"/>
                </a:solidFill>
              </a:rPr>
              <a:t>Innovation Days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643EAE-D3C1-D47E-CAA7-CD46D2E67B6A}"/>
              </a:ext>
            </a:extLst>
          </p:cNvPr>
          <p:cNvSpPr txBox="1"/>
          <p:nvPr/>
        </p:nvSpPr>
        <p:spPr>
          <a:xfrm>
            <a:off x="7636634" y="1196752"/>
            <a:ext cx="4392488" cy="1001768"/>
          </a:xfrm>
          <a:prstGeom prst="roundRect">
            <a:avLst/>
          </a:prstGeom>
          <a:solidFill>
            <a:srgbClr val="D5DEE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C323C"/>
                </a:solidFill>
                <a:effectLst/>
                <a:uLnTx/>
                <a:uFillTx/>
                <a:latin typeface="+mj-lt"/>
                <a:ea typeface="Inter" panose="02000503000000020004" pitchFamily="2" charset="0"/>
                <a:cs typeface="+mn-cs"/>
              </a:rPr>
              <a:t>These creative workshops are designed to generate projects/ideas</a:t>
            </a:r>
            <a:r>
              <a:rPr lang="en-GB" sz="1600" dirty="0">
                <a:solidFill>
                  <a:srgbClr val="0C323C"/>
                </a:solidFill>
                <a:latin typeface="+mj-lt"/>
                <a:ea typeface="Inter" panose="02000503000000020004" pitchFamily="2" charset="0"/>
              </a:rPr>
              <a:t> and 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C323C"/>
                </a:solidFill>
                <a:effectLst/>
                <a:uLnTx/>
                <a:uFillTx/>
                <a:latin typeface="+mj-lt"/>
                <a:ea typeface="Inter" panose="02000503000000020004" pitchFamily="2" charset="0"/>
                <a:cs typeface="+mn-cs"/>
              </a:rPr>
              <a:t>understand best practice against our identified challenges and to develop potential approaches </a:t>
            </a:r>
            <a:r>
              <a:rPr lang="en-GB" sz="1600" dirty="0">
                <a:solidFill>
                  <a:srgbClr val="0C323C"/>
                </a:solidFill>
                <a:latin typeface="+mj-lt"/>
                <a:ea typeface="Inter" panose="02000503000000020004" pitchFamily="2" charset="0"/>
              </a:rPr>
              <a:t>for PiP</a:t>
            </a:r>
            <a:endParaRPr kumimoji="0" lang="en-GB" sz="1100" i="0" u="none" strike="noStrike" kern="1200" cap="none" spc="0" normalizeH="0" baseline="0" noProof="0" dirty="0">
              <a:ln>
                <a:noFill/>
              </a:ln>
              <a:solidFill>
                <a:srgbClr val="0C323C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69EEFE-6A90-29EF-FB50-45C21AB37A19}"/>
              </a:ext>
            </a:extLst>
          </p:cNvPr>
          <p:cNvSpPr txBox="1"/>
          <p:nvPr/>
        </p:nvSpPr>
        <p:spPr>
          <a:xfrm>
            <a:off x="2295981" y="2575263"/>
            <a:ext cx="3045469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Industry Engagement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98C4A3-1A5A-7A77-9114-8425DCEB2718}"/>
              </a:ext>
            </a:extLst>
          </p:cNvPr>
          <p:cNvSpPr txBox="1"/>
          <p:nvPr/>
        </p:nvSpPr>
        <p:spPr>
          <a:xfrm>
            <a:off x="2247295" y="3466071"/>
            <a:ext cx="3142845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Themed Investment </a:t>
            </a:r>
          </a:p>
          <a:p>
            <a:pPr algn="ctr"/>
            <a:r>
              <a:rPr lang="en-GB" sz="1600" dirty="0"/>
              <a:t>Decision-Making Subgroups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9E0FA9-C41E-2E2F-F7E4-7EF826711610}"/>
              </a:ext>
            </a:extLst>
          </p:cNvPr>
          <p:cNvSpPr txBox="1"/>
          <p:nvPr/>
        </p:nvSpPr>
        <p:spPr>
          <a:xfrm>
            <a:off x="7636634" y="2255445"/>
            <a:ext cx="4392488" cy="948189"/>
          </a:xfrm>
          <a:prstGeom prst="roundRect">
            <a:avLst/>
          </a:prstGeom>
          <a:solidFill>
            <a:srgbClr val="648694"/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Inter" panose="02000503000000020004" pitchFamily="2" charset="0"/>
                <a:cs typeface="+mn-cs"/>
              </a:rPr>
              <a:t>This will allow potential local suppliers to be engaged such as via ‘Meet the Buyer’ events as part of the development of capital projects</a:t>
            </a:r>
            <a:endParaRPr kumimoji="0" lang="en-GB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466208-4981-2AE0-735D-4D941F170D84}"/>
              </a:ext>
            </a:extLst>
          </p:cNvPr>
          <p:cNvSpPr txBox="1"/>
          <p:nvPr/>
        </p:nvSpPr>
        <p:spPr>
          <a:xfrm>
            <a:off x="7636634" y="4266859"/>
            <a:ext cx="4392488" cy="954565"/>
          </a:xfrm>
          <a:prstGeom prst="roundRect">
            <a:avLst/>
          </a:prstGeom>
          <a:solidFill>
            <a:srgbClr val="21536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Inter" panose="02000503000000020004" pitchFamily="2" charset="0"/>
                <a:cs typeface="+mn-cs"/>
              </a:rPr>
              <a:t>The subgroups will translate all the ideas into actionable investment projects for Hartlepool</a:t>
            </a:r>
            <a:endParaRPr kumimoji="0" lang="en-GB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E92000-F14E-F761-CAEF-A92CC9803DDE}"/>
              </a:ext>
            </a:extLst>
          </p:cNvPr>
          <p:cNvSpPr txBox="1"/>
          <p:nvPr/>
        </p:nvSpPr>
        <p:spPr>
          <a:xfrm>
            <a:off x="7636633" y="5278350"/>
            <a:ext cx="4392488" cy="1315512"/>
          </a:xfrm>
          <a:prstGeom prst="roundRect">
            <a:avLst/>
          </a:prstGeom>
          <a:solidFill>
            <a:srgbClr val="0C323C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Inter" panose="02000503000000020004" pitchFamily="2" charset="0"/>
                <a:cs typeface="+mn-cs"/>
              </a:rPr>
              <a:t>This will agree finalised proposals, identify the delivery method(s) and make recommendations to the Hartlepool Board</a:t>
            </a:r>
            <a:endParaRPr kumimoji="0" lang="en-GB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2C51A9D-7F29-CAF6-1D74-82310A55A2AB}"/>
              </a:ext>
            </a:extLst>
          </p:cNvPr>
          <p:cNvCxnSpPr/>
          <p:nvPr/>
        </p:nvCxnSpPr>
        <p:spPr bwMode="auto">
          <a:xfrm>
            <a:off x="4476145" y="5889028"/>
            <a:ext cx="3023191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C323C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A70C70-670D-1DC7-598F-CB905EAF6CB7}"/>
              </a:ext>
            </a:extLst>
          </p:cNvPr>
          <p:cNvCxnSpPr>
            <a:cxnSpLocks/>
          </p:cNvCxnSpPr>
          <p:nvPr/>
        </p:nvCxnSpPr>
        <p:spPr bwMode="auto">
          <a:xfrm>
            <a:off x="5159896" y="4781198"/>
            <a:ext cx="226743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21536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56C066-9976-168E-1471-0F85E74A298C}"/>
              </a:ext>
            </a:extLst>
          </p:cNvPr>
          <p:cNvCxnSpPr>
            <a:cxnSpLocks/>
          </p:cNvCxnSpPr>
          <p:nvPr/>
        </p:nvCxnSpPr>
        <p:spPr bwMode="auto">
          <a:xfrm>
            <a:off x="5951984" y="3770353"/>
            <a:ext cx="154735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3E6E8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B6A12EC-B240-A038-F072-201087189AC7}"/>
              </a:ext>
            </a:extLst>
          </p:cNvPr>
          <p:cNvCxnSpPr>
            <a:cxnSpLocks/>
          </p:cNvCxnSpPr>
          <p:nvPr/>
        </p:nvCxnSpPr>
        <p:spPr bwMode="auto">
          <a:xfrm>
            <a:off x="6600056" y="2735916"/>
            <a:ext cx="89928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648694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7137537-61BE-F73E-CF31-7FE2114EA74A}"/>
              </a:ext>
            </a:extLst>
          </p:cNvPr>
          <p:cNvSpPr txBox="1"/>
          <p:nvPr/>
        </p:nvSpPr>
        <p:spPr>
          <a:xfrm>
            <a:off x="2427314" y="4488415"/>
            <a:ext cx="2782805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Prioritising Investment </a:t>
            </a:r>
          </a:p>
          <a:p>
            <a:pPr algn="ctr"/>
            <a:r>
              <a:rPr lang="en-GB" sz="1600" dirty="0"/>
              <a:t>Ideas into Projects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6C6D14-2437-83D8-2C7A-84A667388EAB}"/>
              </a:ext>
            </a:extLst>
          </p:cNvPr>
          <p:cNvSpPr txBox="1"/>
          <p:nvPr/>
        </p:nvSpPr>
        <p:spPr>
          <a:xfrm>
            <a:off x="7636633" y="3253556"/>
            <a:ext cx="2635831" cy="961024"/>
          </a:xfrm>
          <a:prstGeom prst="roundRect">
            <a:avLst/>
          </a:prstGeom>
          <a:solidFill>
            <a:srgbClr val="3E6E8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93663" marR="0" lvl="0" indent="-936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Inter" panose="02000503000000020004" pitchFamily="2" charset="0"/>
                <a:cs typeface="+mn-cs"/>
              </a:rPr>
              <a:t>Safety &amp; Security</a:t>
            </a:r>
          </a:p>
          <a:p>
            <a:pPr marL="93663" marR="0" lvl="0" indent="-936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Inter" panose="02000503000000020004" pitchFamily="2" charset="0"/>
                <a:cs typeface="+mn-cs"/>
              </a:rPr>
              <a:t>Cohesion</a:t>
            </a:r>
          </a:p>
          <a:p>
            <a:pPr marL="93663" marR="0" lvl="0" indent="-936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latin typeface="+mj-lt"/>
                <a:ea typeface="Inter" panose="02000503000000020004" pitchFamily="2" charset="0"/>
              </a:rPr>
              <a:t>Housing</a:t>
            </a:r>
            <a:endParaRPr kumimoji="0" lang="en-GB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7457AE-57E4-E3C7-6C9A-1F7DBE904263}"/>
              </a:ext>
            </a:extLst>
          </p:cNvPr>
          <p:cNvSpPr txBox="1"/>
          <p:nvPr/>
        </p:nvSpPr>
        <p:spPr>
          <a:xfrm>
            <a:off x="1702696" y="5656318"/>
            <a:ext cx="4221578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Proposals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FFD3CE6-045D-C491-DE89-8363589D4360}"/>
              </a:ext>
            </a:extLst>
          </p:cNvPr>
          <p:cNvCxnSpPr>
            <a:cxnSpLocks/>
          </p:cNvCxnSpPr>
          <p:nvPr/>
        </p:nvCxnSpPr>
        <p:spPr bwMode="auto">
          <a:xfrm>
            <a:off x="7257059" y="1704944"/>
            <a:ext cx="279101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D5DEE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605ADAC-4EFB-CEBE-8C00-AC3E6CD3737A}"/>
              </a:ext>
            </a:extLst>
          </p:cNvPr>
          <p:cNvSpPr txBox="1"/>
          <p:nvPr/>
        </p:nvSpPr>
        <p:spPr>
          <a:xfrm>
            <a:off x="9442271" y="3253555"/>
            <a:ext cx="2586849" cy="962685"/>
          </a:xfrm>
          <a:prstGeom prst="roundRect">
            <a:avLst/>
          </a:prstGeom>
          <a:solidFill>
            <a:srgbClr val="3E6E8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93663" marR="0" lvl="0" indent="-936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Inter" panose="02000503000000020004" pitchFamily="2" charset="0"/>
                <a:cs typeface="+mn-cs"/>
              </a:rPr>
              <a:t>Health &amp; Wellbeing</a:t>
            </a:r>
          </a:p>
          <a:p>
            <a:pPr marL="93663" marR="0" lvl="0" indent="-936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Inter" panose="02000503000000020004" pitchFamily="2" charset="0"/>
                <a:cs typeface="+mn-cs"/>
              </a:rPr>
              <a:t>Regen &amp; High Streets</a:t>
            </a:r>
          </a:p>
          <a:p>
            <a:pPr marL="93663" marR="0" lvl="0" indent="-936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latin typeface="+mj-lt"/>
                <a:ea typeface="Inter" panose="02000503000000020004" pitchFamily="2" charset="0"/>
              </a:rPr>
              <a:t>Education &amp; Opportunity</a:t>
            </a:r>
            <a:endParaRPr kumimoji="0" lang="en-GB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CED7F92-62E1-5131-C2E9-B3C36E2F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60351"/>
            <a:ext cx="10970684" cy="720725"/>
          </a:xfrm>
        </p:spPr>
        <p:txBody>
          <a:bodyPr/>
          <a:lstStyle/>
          <a:p>
            <a:r>
              <a:rPr lang="en-GB" dirty="0"/>
              <a:t>Pride in Place Investment Development</a:t>
            </a:r>
          </a:p>
        </p:txBody>
      </p:sp>
    </p:spTree>
    <p:extLst>
      <p:ext uri="{BB962C8B-B14F-4D97-AF65-F5344CB8AC3E}">
        <p14:creationId xmlns:p14="http://schemas.microsoft.com/office/powerpoint/2010/main" val="362336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0A93-BD3A-FB5B-E185-507C28EB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Innovation </a:t>
            </a:r>
            <a:r>
              <a:rPr lang="en-GB" dirty="0"/>
              <a:t>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E218D-F589-27B0-95B4-82B9A4D58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017129"/>
            <a:ext cx="10970684" cy="4823741"/>
          </a:xfrm>
        </p:spPr>
        <p:txBody>
          <a:bodyPr/>
          <a:lstStyle/>
          <a:p>
            <a:pPr marL="0" indent="0">
              <a:buNone/>
            </a:pPr>
            <a:r>
              <a:rPr lang="en-GB" sz="2400" b="0" dirty="0"/>
              <a:t>Monday 9 March 2026 – 1pm to 4pm </a:t>
            </a:r>
          </a:p>
          <a:p>
            <a:pPr marL="0" indent="0">
              <a:buNone/>
            </a:pPr>
            <a:r>
              <a:rPr lang="en-GB" sz="2400" b="0" dirty="0"/>
              <a:t>West Hartlepool Rugby Club</a:t>
            </a:r>
          </a:p>
          <a:p>
            <a:pPr marL="0" indent="0">
              <a:buNone/>
            </a:pPr>
            <a:r>
              <a:rPr lang="en-GB" sz="2400" b="0" dirty="0"/>
              <a:t>Theme: Regeneration, High Streets and Heritage</a:t>
            </a:r>
          </a:p>
          <a:p>
            <a:pPr marL="0" indent="0">
              <a:buNone/>
            </a:pPr>
            <a:endParaRPr lang="en-GB" sz="3200" b="0" dirty="0"/>
          </a:p>
          <a:p>
            <a:pPr marL="0" indent="0">
              <a:buNone/>
            </a:pPr>
            <a:r>
              <a:rPr lang="en-GB" sz="2400" b="0" dirty="0"/>
              <a:t>Wednesday 11 March 2026 – 9am to 12noon</a:t>
            </a:r>
          </a:p>
          <a:p>
            <a:pPr marL="0" indent="0">
              <a:buNone/>
            </a:pPr>
            <a:r>
              <a:rPr lang="en-GB" sz="2400" b="0" dirty="0"/>
              <a:t>Belle Vue Community Centre</a:t>
            </a:r>
          </a:p>
          <a:p>
            <a:pPr marL="0" indent="0">
              <a:buNone/>
            </a:pPr>
            <a:r>
              <a:rPr lang="en-GB" sz="2400" b="0" dirty="0"/>
              <a:t>Theme: Health and Wellbeing</a:t>
            </a:r>
          </a:p>
          <a:p>
            <a:pPr marL="0" indent="0">
              <a:buNone/>
            </a:pPr>
            <a:endParaRPr lang="en-GB" sz="3200" b="0" dirty="0"/>
          </a:p>
          <a:p>
            <a:pPr marL="0" indent="0">
              <a:buNone/>
            </a:pPr>
            <a:r>
              <a:rPr lang="en-GB" sz="2400" b="0" dirty="0"/>
              <a:t>Friday 20 March 2026 – 9am to 12noon</a:t>
            </a:r>
          </a:p>
          <a:p>
            <a:pPr marL="0" indent="0">
              <a:buNone/>
            </a:pPr>
            <a:r>
              <a:rPr lang="en-GB" sz="2400" b="0" dirty="0"/>
              <a:t>Belle Vue Community Centre</a:t>
            </a:r>
          </a:p>
          <a:p>
            <a:pPr marL="0" indent="0">
              <a:buNone/>
            </a:pPr>
            <a:r>
              <a:rPr lang="en-GB" sz="2400" b="0" dirty="0"/>
              <a:t>Theme: Safety, Security and Cohesion</a:t>
            </a:r>
          </a:p>
          <a:p>
            <a:pPr marL="0" indent="0">
              <a:buNone/>
            </a:pPr>
            <a:endParaRPr lang="en-GB" sz="2400" b="0" dirty="0"/>
          </a:p>
        </p:txBody>
      </p:sp>
      <p:grpSp>
        <p:nvGrpSpPr>
          <p:cNvPr id="4" name="object 32">
            <a:extLst>
              <a:ext uri="{FF2B5EF4-FFF2-40B4-BE49-F238E27FC236}">
                <a16:creationId xmlns:a16="http://schemas.microsoft.com/office/drawing/2014/main" id="{300BC05F-2667-DB32-F9FC-319190DA7CA5}"/>
              </a:ext>
            </a:extLst>
          </p:cNvPr>
          <p:cNvGrpSpPr>
            <a:grpSpLocks/>
          </p:cNvGrpSpPr>
          <p:nvPr/>
        </p:nvGrpSpPr>
        <p:grpSpPr>
          <a:xfrm>
            <a:off x="8544272" y="2070496"/>
            <a:ext cx="1080000" cy="1080000"/>
            <a:chOff x="8122318" y="6257475"/>
            <a:chExt cx="1854925" cy="1854925"/>
          </a:xfrm>
          <a:solidFill>
            <a:srgbClr val="0C3745"/>
          </a:solidFill>
        </p:grpSpPr>
        <p:sp>
          <p:nvSpPr>
            <p:cNvPr id="5" name="object 33">
              <a:extLst>
                <a:ext uri="{FF2B5EF4-FFF2-40B4-BE49-F238E27FC236}">
                  <a16:creationId xmlns:a16="http://schemas.microsoft.com/office/drawing/2014/main" id="{A6802B16-5E85-ADAC-1087-0BD3BAFE0618}"/>
                </a:ext>
              </a:extLst>
            </p:cNvPr>
            <p:cNvSpPr/>
            <p:nvPr/>
          </p:nvSpPr>
          <p:spPr>
            <a:xfrm>
              <a:off x="8122318" y="6257475"/>
              <a:ext cx="1854925" cy="1854925"/>
            </a:xfrm>
            <a:custGeom>
              <a:avLst/>
              <a:gdLst/>
              <a:ahLst/>
              <a:cxnLst/>
              <a:rect l="l" t="t" r="r" b="b"/>
              <a:pathLst>
                <a:path w="2164079" h="2164079">
                  <a:moveTo>
                    <a:pt x="1082040" y="0"/>
                  </a:moveTo>
                  <a:lnTo>
                    <a:pt x="1033841" y="1054"/>
                  </a:lnTo>
                  <a:lnTo>
                    <a:pt x="986182" y="4187"/>
                  </a:lnTo>
                  <a:lnTo>
                    <a:pt x="939107" y="9356"/>
                  </a:lnTo>
                  <a:lnTo>
                    <a:pt x="892660" y="16516"/>
                  </a:lnTo>
                  <a:lnTo>
                    <a:pt x="846885" y="25623"/>
                  </a:lnTo>
                  <a:lnTo>
                    <a:pt x="801826" y="36634"/>
                  </a:lnTo>
                  <a:lnTo>
                    <a:pt x="757527" y="49504"/>
                  </a:lnTo>
                  <a:lnTo>
                    <a:pt x="714031" y="64189"/>
                  </a:lnTo>
                  <a:lnTo>
                    <a:pt x="671383" y="80645"/>
                  </a:lnTo>
                  <a:lnTo>
                    <a:pt x="629627" y="98829"/>
                  </a:lnTo>
                  <a:lnTo>
                    <a:pt x="588807" y="118696"/>
                  </a:lnTo>
                  <a:lnTo>
                    <a:pt x="548966" y="140203"/>
                  </a:lnTo>
                  <a:lnTo>
                    <a:pt x="510149" y="163305"/>
                  </a:lnTo>
                  <a:lnTo>
                    <a:pt x="472400" y="187959"/>
                  </a:lnTo>
                  <a:lnTo>
                    <a:pt x="435762" y="214120"/>
                  </a:lnTo>
                  <a:lnTo>
                    <a:pt x="400280" y="241744"/>
                  </a:lnTo>
                  <a:lnTo>
                    <a:pt x="365998" y="270789"/>
                  </a:lnTo>
                  <a:lnTo>
                    <a:pt x="332959" y="301208"/>
                  </a:lnTo>
                  <a:lnTo>
                    <a:pt x="301208" y="332959"/>
                  </a:lnTo>
                  <a:lnTo>
                    <a:pt x="270789" y="365998"/>
                  </a:lnTo>
                  <a:lnTo>
                    <a:pt x="241744" y="400280"/>
                  </a:lnTo>
                  <a:lnTo>
                    <a:pt x="214120" y="435762"/>
                  </a:lnTo>
                  <a:lnTo>
                    <a:pt x="187959" y="472400"/>
                  </a:lnTo>
                  <a:lnTo>
                    <a:pt x="163305" y="510149"/>
                  </a:lnTo>
                  <a:lnTo>
                    <a:pt x="140203" y="548966"/>
                  </a:lnTo>
                  <a:lnTo>
                    <a:pt x="118696" y="588807"/>
                  </a:lnTo>
                  <a:lnTo>
                    <a:pt x="98829" y="629627"/>
                  </a:lnTo>
                  <a:lnTo>
                    <a:pt x="80645" y="671383"/>
                  </a:lnTo>
                  <a:lnTo>
                    <a:pt x="64189" y="714031"/>
                  </a:lnTo>
                  <a:lnTo>
                    <a:pt x="49504" y="757527"/>
                  </a:lnTo>
                  <a:lnTo>
                    <a:pt x="36634" y="801826"/>
                  </a:lnTo>
                  <a:lnTo>
                    <a:pt x="25623" y="846885"/>
                  </a:lnTo>
                  <a:lnTo>
                    <a:pt x="16516" y="892660"/>
                  </a:lnTo>
                  <a:lnTo>
                    <a:pt x="9356" y="939107"/>
                  </a:lnTo>
                  <a:lnTo>
                    <a:pt x="4187" y="986182"/>
                  </a:lnTo>
                  <a:lnTo>
                    <a:pt x="1054" y="1033841"/>
                  </a:lnTo>
                  <a:lnTo>
                    <a:pt x="0" y="1082039"/>
                  </a:lnTo>
                  <a:lnTo>
                    <a:pt x="1054" y="1130238"/>
                  </a:lnTo>
                  <a:lnTo>
                    <a:pt x="4187" y="1177897"/>
                  </a:lnTo>
                  <a:lnTo>
                    <a:pt x="9356" y="1224972"/>
                  </a:lnTo>
                  <a:lnTo>
                    <a:pt x="16516" y="1271419"/>
                  </a:lnTo>
                  <a:lnTo>
                    <a:pt x="25623" y="1317194"/>
                  </a:lnTo>
                  <a:lnTo>
                    <a:pt x="36634" y="1362253"/>
                  </a:lnTo>
                  <a:lnTo>
                    <a:pt x="49504" y="1406552"/>
                  </a:lnTo>
                  <a:lnTo>
                    <a:pt x="64189" y="1450048"/>
                  </a:lnTo>
                  <a:lnTo>
                    <a:pt x="80645" y="1492696"/>
                  </a:lnTo>
                  <a:lnTo>
                    <a:pt x="98829" y="1534452"/>
                  </a:lnTo>
                  <a:lnTo>
                    <a:pt x="118696" y="1575272"/>
                  </a:lnTo>
                  <a:lnTo>
                    <a:pt x="140203" y="1615113"/>
                  </a:lnTo>
                  <a:lnTo>
                    <a:pt x="163305" y="1653930"/>
                  </a:lnTo>
                  <a:lnTo>
                    <a:pt x="187959" y="1691679"/>
                  </a:lnTo>
                  <a:lnTo>
                    <a:pt x="214120" y="1728317"/>
                  </a:lnTo>
                  <a:lnTo>
                    <a:pt x="241744" y="1763799"/>
                  </a:lnTo>
                  <a:lnTo>
                    <a:pt x="270789" y="1798081"/>
                  </a:lnTo>
                  <a:lnTo>
                    <a:pt x="301208" y="1831120"/>
                  </a:lnTo>
                  <a:lnTo>
                    <a:pt x="332959" y="1862871"/>
                  </a:lnTo>
                  <a:lnTo>
                    <a:pt x="365998" y="1893290"/>
                  </a:lnTo>
                  <a:lnTo>
                    <a:pt x="400280" y="1922335"/>
                  </a:lnTo>
                  <a:lnTo>
                    <a:pt x="435762" y="1949959"/>
                  </a:lnTo>
                  <a:lnTo>
                    <a:pt x="472400" y="1976120"/>
                  </a:lnTo>
                  <a:lnTo>
                    <a:pt x="510149" y="2000774"/>
                  </a:lnTo>
                  <a:lnTo>
                    <a:pt x="548966" y="2023876"/>
                  </a:lnTo>
                  <a:lnTo>
                    <a:pt x="588807" y="2045383"/>
                  </a:lnTo>
                  <a:lnTo>
                    <a:pt x="629627" y="2065250"/>
                  </a:lnTo>
                  <a:lnTo>
                    <a:pt x="671383" y="2083434"/>
                  </a:lnTo>
                  <a:lnTo>
                    <a:pt x="714031" y="2099890"/>
                  </a:lnTo>
                  <a:lnTo>
                    <a:pt x="757527" y="2114575"/>
                  </a:lnTo>
                  <a:lnTo>
                    <a:pt x="801826" y="2127445"/>
                  </a:lnTo>
                  <a:lnTo>
                    <a:pt x="846885" y="2138456"/>
                  </a:lnTo>
                  <a:lnTo>
                    <a:pt x="892660" y="2147563"/>
                  </a:lnTo>
                  <a:lnTo>
                    <a:pt x="939107" y="2154723"/>
                  </a:lnTo>
                  <a:lnTo>
                    <a:pt x="986182" y="2159892"/>
                  </a:lnTo>
                  <a:lnTo>
                    <a:pt x="1033841" y="2163025"/>
                  </a:lnTo>
                  <a:lnTo>
                    <a:pt x="1082040" y="2164079"/>
                  </a:lnTo>
                  <a:lnTo>
                    <a:pt x="1130238" y="2163025"/>
                  </a:lnTo>
                  <a:lnTo>
                    <a:pt x="1177897" y="2159892"/>
                  </a:lnTo>
                  <a:lnTo>
                    <a:pt x="1224972" y="2154723"/>
                  </a:lnTo>
                  <a:lnTo>
                    <a:pt x="1271419" y="2147563"/>
                  </a:lnTo>
                  <a:lnTo>
                    <a:pt x="1317194" y="2138456"/>
                  </a:lnTo>
                  <a:lnTo>
                    <a:pt x="1362253" y="2127445"/>
                  </a:lnTo>
                  <a:lnTo>
                    <a:pt x="1406552" y="2114575"/>
                  </a:lnTo>
                  <a:lnTo>
                    <a:pt x="1450048" y="2099890"/>
                  </a:lnTo>
                  <a:lnTo>
                    <a:pt x="1492696" y="2083434"/>
                  </a:lnTo>
                  <a:lnTo>
                    <a:pt x="1534452" y="2065250"/>
                  </a:lnTo>
                  <a:lnTo>
                    <a:pt x="1575272" y="2045383"/>
                  </a:lnTo>
                  <a:lnTo>
                    <a:pt x="1615113" y="2023876"/>
                  </a:lnTo>
                  <a:lnTo>
                    <a:pt x="1653930" y="2000774"/>
                  </a:lnTo>
                  <a:lnTo>
                    <a:pt x="1691679" y="1976120"/>
                  </a:lnTo>
                  <a:lnTo>
                    <a:pt x="1728317" y="1949959"/>
                  </a:lnTo>
                  <a:lnTo>
                    <a:pt x="1763799" y="1922335"/>
                  </a:lnTo>
                  <a:lnTo>
                    <a:pt x="1798081" y="1893290"/>
                  </a:lnTo>
                  <a:lnTo>
                    <a:pt x="1831120" y="1862871"/>
                  </a:lnTo>
                  <a:lnTo>
                    <a:pt x="1862871" y="1831120"/>
                  </a:lnTo>
                  <a:lnTo>
                    <a:pt x="1893290" y="1798081"/>
                  </a:lnTo>
                  <a:lnTo>
                    <a:pt x="1922335" y="1763799"/>
                  </a:lnTo>
                  <a:lnTo>
                    <a:pt x="1949959" y="1728317"/>
                  </a:lnTo>
                  <a:lnTo>
                    <a:pt x="1976120" y="1691679"/>
                  </a:lnTo>
                  <a:lnTo>
                    <a:pt x="2000774" y="1653930"/>
                  </a:lnTo>
                  <a:lnTo>
                    <a:pt x="2023876" y="1615113"/>
                  </a:lnTo>
                  <a:lnTo>
                    <a:pt x="2045383" y="1575272"/>
                  </a:lnTo>
                  <a:lnTo>
                    <a:pt x="2065250" y="1534452"/>
                  </a:lnTo>
                  <a:lnTo>
                    <a:pt x="2083434" y="1492696"/>
                  </a:lnTo>
                  <a:lnTo>
                    <a:pt x="2099890" y="1450048"/>
                  </a:lnTo>
                  <a:lnTo>
                    <a:pt x="2114575" y="1406552"/>
                  </a:lnTo>
                  <a:lnTo>
                    <a:pt x="2127445" y="1362253"/>
                  </a:lnTo>
                  <a:lnTo>
                    <a:pt x="2138456" y="1317194"/>
                  </a:lnTo>
                  <a:lnTo>
                    <a:pt x="2147563" y="1271419"/>
                  </a:lnTo>
                  <a:lnTo>
                    <a:pt x="2154723" y="1224972"/>
                  </a:lnTo>
                  <a:lnTo>
                    <a:pt x="2159892" y="1177897"/>
                  </a:lnTo>
                  <a:lnTo>
                    <a:pt x="2163025" y="1130238"/>
                  </a:lnTo>
                  <a:lnTo>
                    <a:pt x="2164080" y="1082039"/>
                  </a:lnTo>
                  <a:lnTo>
                    <a:pt x="2163025" y="1033841"/>
                  </a:lnTo>
                  <a:lnTo>
                    <a:pt x="2159892" y="986182"/>
                  </a:lnTo>
                  <a:lnTo>
                    <a:pt x="2154723" y="939107"/>
                  </a:lnTo>
                  <a:lnTo>
                    <a:pt x="2147563" y="892660"/>
                  </a:lnTo>
                  <a:lnTo>
                    <a:pt x="2138456" y="846885"/>
                  </a:lnTo>
                  <a:lnTo>
                    <a:pt x="2127445" y="801826"/>
                  </a:lnTo>
                  <a:lnTo>
                    <a:pt x="2114575" y="757527"/>
                  </a:lnTo>
                  <a:lnTo>
                    <a:pt x="2099890" y="714031"/>
                  </a:lnTo>
                  <a:lnTo>
                    <a:pt x="2083434" y="671383"/>
                  </a:lnTo>
                  <a:lnTo>
                    <a:pt x="2065250" y="629627"/>
                  </a:lnTo>
                  <a:lnTo>
                    <a:pt x="2045383" y="588807"/>
                  </a:lnTo>
                  <a:lnTo>
                    <a:pt x="2023876" y="548966"/>
                  </a:lnTo>
                  <a:lnTo>
                    <a:pt x="2000774" y="510149"/>
                  </a:lnTo>
                  <a:lnTo>
                    <a:pt x="1976120" y="472400"/>
                  </a:lnTo>
                  <a:lnTo>
                    <a:pt x="1949959" y="435762"/>
                  </a:lnTo>
                  <a:lnTo>
                    <a:pt x="1922335" y="400280"/>
                  </a:lnTo>
                  <a:lnTo>
                    <a:pt x="1893290" y="365998"/>
                  </a:lnTo>
                  <a:lnTo>
                    <a:pt x="1862871" y="332959"/>
                  </a:lnTo>
                  <a:lnTo>
                    <a:pt x="1831120" y="301208"/>
                  </a:lnTo>
                  <a:lnTo>
                    <a:pt x="1798081" y="270789"/>
                  </a:lnTo>
                  <a:lnTo>
                    <a:pt x="1763799" y="241744"/>
                  </a:lnTo>
                  <a:lnTo>
                    <a:pt x="1728317" y="214120"/>
                  </a:lnTo>
                  <a:lnTo>
                    <a:pt x="1691679" y="187959"/>
                  </a:lnTo>
                  <a:lnTo>
                    <a:pt x="1653930" y="163305"/>
                  </a:lnTo>
                  <a:lnTo>
                    <a:pt x="1615113" y="140203"/>
                  </a:lnTo>
                  <a:lnTo>
                    <a:pt x="1575272" y="118696"/>
                  </a:lnTo>
                  <a:lnTo>
                    <a:pt x="1534452" y="98829"/>
                  </a:lnTo>
                  <a:lnTo>
                    <a:pt x="1492696" y="80645"/>
                  </a:lnTo>
                  <a:lnTo>
                    <a:pt x="1450048" y="64189"/>
                  </a:lnTo>
                  <a:lnTo>
                    <a:pt x="1406552" y="49504"/>
                  </a:lnTo>
                  <a:lnTo>
                    <a:pt x="1362253" y="36634"/>
                  </a:lnTo>
                  <a:lnTo>
                    <a:pt x="1317194" y="25623"/>
                  </a:lnTo>
                  <a:lnTo>
                    <a:pt x="1271419" y="16516"/>
                  </a:lnTo>
                  <a:lnTo>
                    <a:pt x="1224972" y="9356"/>
                  </a:lnTo>
                  <a:lnTo>
                    <a:pt x="1177897" y="4187"/>
                  </a:lnTo>
                  <a:lnTo>
                    <a:pt x="1130238" y="1054"/>
                  </a:lnTo>
                  <a:lnTo>
                    <a:pt x="1082040" y="0"/>
                  </a:lnTo>
                  <a:close/>
                </a:path>
              </a:pathLst>
            </a:custGeom>
            <a:grpFill/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34">
              <a:extLst>
                <a:ext uri="{FF2B5EF4-FFF2-40B4-BE49-F238E27FC236}">
                  <a16:creationId xmlns:a16="http://schemas.microsoft.com/office/drawing/2014/main" id="{2275ADEA-64D6-1FB0-501D-8C578B8075D4}"/>
                </a:ext>
              </a:extLst>
            </p:cNvPr>
            <p:cNvSpPr/>
            <p:nvPr/>
          </p:nvSpPr>
          <p:spPr>
            <a:xfrm>
              <a:off x="8649412" y="6710712"/>
              <a:ext cx="800735" cy="851534"/>
            </a:xfrm>
            <a:custGeom>
              <a:avLst/>
              <a:gdLst/>
              <a:ahLst/>
              <a:cxnLst/>
              <a:rect l="l" t="t" r="r" b="b"/>
              <a:pathLst>
                <a:path w="800734" h="851534">
                  <a:moveTo>
                    <a:pt x="373862" y="762050"/>
                  </a:moveTo>
                  <a:lnTo>
                    <a:pt x="371690" y="748182"/>
                  </a:lnTo>
                  <a:lnTo>
                    <a:pt x="366344" y="725970"/>
                  </a:lnTo>
                  <a:lnTo>
                    <a:pt x="360083" y="703986"/>
                  </a:lnTo>
                  <a:lnTo>
                    <a:pt x="359079" y="701332"/>
                  </a:lnTo>
                  <a:lnTo>
                    <a:pt x="355117" y="690791"/>
                  </a:lnTo>
                  <a:lnTo>
                    <a:pt x="346659" y="680770"/>
                  </a:lnTo>
                  <a:lnTo>
                    <a:pt x="342290" y="677989"/>
                  </a:lnTo>
                  <a:lnTo>
                    <a:pt x="342290" y="764349"/>
                  </a:lnTo>
                  <a:lnTo>
                    <a:pt x="341769" y="767473"/>
                  </a:lnTo>
                  <a:lnTo>
                    <a:pt x="337058" y="770369"/>
                  </a:lnTo>
                  <a:lnTo>
                    <a:pt x="161315" y="818857"/>
                  </a:lnTo>
                  <a:lnTo>
                    <a:pt x="155435" y="820216"/>
                  </a:lnTo>
                  <a:lnTo>
                    <a:pt x="150685" y="819835"/>
                  </a:lnTo>
                  <a:lnTo>
                    <a:pt x="135737" y="771753"/>
                  </a:lnTo>
                  <a:lnTo>
                    <a:pt x="133413" y="756564"/>
                  </a:lnTo>
                  <a:lnTo>
                    <a:pt x="135343" y="754557"/>
                  </a:lnTo>
                  <a:lnTo>
                    <a:pt x="139522" y="751700"/>
                  </a:lnTo>
                  <a:lnTo>
                    <a:pt x="294805" y="708494"/>
                  </a:lnTo>
                  <a:lnTo>
                    <a:pt x="317576" y="702157"/>
                  </a:lnTo>
                  <a:lnTo>
                    <a:pt x="337146" y="735266"/>
                  </a:lnTo>
                  <a:lnTo>
                    <a:pt x="342290" y="764349"/>
                  </a:lnTo>
                  <a:lnTo>
                    <a:pt x="342290" y="677989"/>
                  </a:lnTo>
                  <a:lnTo>
                    <a:pt x="335457" y="673633"/>
                  </a:lnTo>
                  <a:lnTo>
                    <a:pt x="329450" y="672109"/>
                  </a:lnTo>
                  <a:lnTo>
                    <a:pt x="322795" y="670420"/>
                  </a:lnTo>
                  <a:lnTo>
                    <a:pt x="309956" y="672109"/>
                  </a:lnTo>
                  <a:lnTo>
                    <a:pt x="308241" y="651090"/>
                  </a:lnTo>
                  <a:lnTo>
                    <a:pt x="308178" y="650252"/>
                  </a:lnTo>
                  <a:lnTo>
                    <a:pt x="306146" y="629589"/>
                  </a:lnTo>
                  <a:lnTo>
                    <a:pt x="296265" y="587794"/>
                  </a:lnTo>
                  <a:lnTo>
                    <a:pt x="279704" y="549643"/>
                  </a:lnTo>
                  <a:lnTo>
                    <a:pt x="279501" y="549262"/>
                  </a:lnTo>
                  <a:lnTo>
                    <a:pt x="279501" y="680351"/>
                  </a:lnTo>
                  <a:lnTo>
                    <a:pt x="170535" y="708494"/>
                  </a:lnTo>
                  <a:lnTo>
                    <a:pt x="154025" y="658177"/>
                  </a:lnTo>
                  <a:lnTo>
                    <a:pt x="115798" y="611390"/>
                  </a:lnTo>
                  <a:lnTo>
                    <a:pt x="79209" y="568642"/>
                  </a:lnTo>
                  <a:lnTo>
                    <a:pt x="46824" y="524484"/>
                  </a:lnTo>
                  <a:lnTo>
                    <a:pt x="31242" y="487934"/>
                  </a:lnTo>
                  <a:lnTo>
                    <a:pt x="31140" y="487705"/>
                  </a:lnTo>
                  <a:lnTo>
                    <a:pt x="31496" y="462178"/>
                  </a:lnTo>
                  <a:lnTo>
                    <a:pt x="31521" y="460387"/>
                  </a:lnTo>
                  <a:lnTo>
                    <a:pt x="31623" y="453009"/>
                  </a:lnTo>
                  <a:lnTo>
                    <a:pt x="39192" y="390042"/>
                  </a:lnTo>
                  <a:lnTo>
                    <a:pt x="50952" y="331774"/>
                  </a:lnTo>
                  <a:lnTo>
                    <a:pt x="64465" y="277304"/>
                  </a:lnTo>
                  <a:lnTo>
                    <a:pt x="77190" y="234213"/>
                  </a:lnTo>
                  <a:lnTo>
                    <a:pt x="100368" y="205181"/>
                  </a:lnTo>
                  <a:lnTo>
                    <a:pt x="111785" y="206781"/>
                  </a:lnTo>
                  <a:lnTo>
                    <a:pt x="118046" y="215061"/>
                  </a:lnTo>
                  <a:lnTo>
                    <a:pt x="120599" y="226580"/>
                  </a:lnTo>
                  <a:lnTo>
                    <a:pt x="120777" y="234213"/>
                  </a:lnTo>
                  <a:lnTo>
                    <a:pt x="120865" y="237934"/>
                  </a:lnTo>
                  <a:lnTo>
                    <a:pt x="117843" y="276809"/>
                  </a:lnTo>
                  <a:lnTo>
                    <a:pt x="112966" y="316306"/>
                  </a:lnTo>
                  <a:lnTo>
                    <a:pt x="108013" y="355879"/>
                  </a:lnTo>
                  <a:lnTo>
                    <a:pt x="104838" y="394284"/>
                  </a:lnTo>
                  <a:lnTo>
                    <a:pt x="104775" y="394982"/>
                  </a:lnTo>
                  <a:lnTo>
                    <a:pt x="94996" y="410070"/>
                  </a:lnTo>
                  <a:lnTo>
                    <a:pt x="88734" y="425780"/>
                  </a:lnTo>
                  <a:lnTo>
                    <a:pt x="100812" y="475805"/>
                  </a:lnTo>
                  <a:lnTo>
                    <a:pt x="137566" y="525919"/>
                  </a:lnTo>
                  <a:lnTo>
                    <a:pt x="160515" y="546227"/>
                  </a:lnTo>
                  <a:lnTo>
                    <a:pt x="170370" y="544017"/>
                  </a:lnTo>
                  <a:lnTo>
                    <a:pt x="176390" y="535863"/>
                  </a:lnTo>
                  <a:lnTo>
                    <a:pt x="175818" y="525919"/>
                  </a:lnTo>
                  <a:lnTo>
                    <a:pt x="175691" y="523709"/>
                  </a:lnTo>
                  <a:lnTo>
                    <a:pt x="119608" y="447649"/>
                  </a:lnTo>
                  <a:lnTo>
                    <a:pt x="117843" y="440969"/>
                  </a:lnTo>
                  <a:lnTo>
                    <a:pt x="118414" y="433781"/>
                  </a:lnTo>
                  <a:lnTo>
                    <a:pt x="120840" y="426935"/>
                  </a:lnTo>
                  <a:lnTo>
                    <a:pt x="124637" y="421284"/>
                  </a:lnTo>
                  <a:lnTo>
                    <a:pt x="140868" y="414591"/>
                  </a:lnTo>
                  <a:lnTo>
                    <a:pt x="157695" y="422846"/>
                  </a:lnTo>
                  <a:lnTo>
                    <a:pt x="184924" y="453009"/>
                  </a:lnTo>
                  <a:lnTo>
                    <a:pt x="209410" y="487934"/>
                  </a:lnTo>
                  <a:lnTo>
                    <a:pt x="237261" y="534504"/>
                  </a:lnTo>
                  <a:lnTo>
                    <a:pt x="261340" y="582536"/>
                  </a:lnTo>
                  <a:lnTo>
                    <a:pt x="274497" y="621855"/>
                  </a:lnTo>
                  <a:lnTo>
                    <a:pt x="277939" y="664692"/>
                  </a:lnTo>
                  <a:lnTo>
                    <a:pt x="278003" y="665784"/>
                  </a:lnTo>
                  <a:lnTo>
                    <a:pt x="279501" y="680351"/>
                  </a:lnTo>
                  <a:lnTo>
                    <a:pt x="279501" y="549262"/>
                  </a:lnTo>
                  <a:lnTo>
                    <a:pt x="256908" y="506044"/>
                  </a:lnTo>
                  <a:lnTo>
                    <a:pt x="230047" y="462178"/>
                  </a:lnTo>
                  <a:lnTo>
                    <a:pt x="201333" y="423202"/>
                  </a:lnTo>
                  <a:lnTo>
                    <a:pt x="192862" y="414591"/>
                  </a:lnTo>
                  <a:lnTo>
                    <a:pt x="172910" y="394284"/>
                  </a:lnTo>
                  <a:lnTo>
                    <a:pt x="164795" y="388861"/>
                  </a:lnTo>
                  <a:lnTo>
                    <a:pt x="155943" y="385013"/>
                  </a:lnTo>
                  <a:lnTo>
                    <a:pt x="146558" y="382905"/>
                  </a:lnTo>
                  <a:lnTo>
                    <a:pt x="136893" y="382663"/>
                  </a:lnTo>
                  <a:lnTo>
                    <a:pt x="152806" y="227774"/>
                  </a:lnTo>
                  <a:lnTo>
                    <a:pt x="146126" y="205181"/>
                  </a:lnTo>
                  <a:lnTo>
                    <a:pt x="143624" y="196710"/>
                  </a:lnTo>
                  <a:lnTo>
                    <a:pt x="121678" y="177469"/>
                  </a:lnTo>
                  <a:lnTo>
                    <a:pt x="65544" y="189115"/>
                  </a:lnTo>
                  <a:lnTo>
                    <a:pt x="40411" y="249047"/>
                  </a:lnTo>
                  <a:lnTo>
                    <a:pt x="30645" y="287172"/>
                  </a:lnTo>
                  <a:lnTo>
                    <a:pt x="13589" y="362585"/>
                  </a:lnTo>
                  <a:lnTo>
                    <a:pt x="3759" y="418084"/>
                  </a:lnTo>
                  <a:lnTo>
                    <a:pt x="0" y="472846"/>
                  </a:lnTo>
                  <a:lnTo>
                    <a:pt x="7848" y="516699"/>
                  </a:lnTo>
                  <a:lnTo>
                    <a:pt x="30949" y="557301"/>
                  </a:lnTo>
                  <a:lnTo>
                    <a:pt x="59829" y="594360"/>
                  </a:lnTo>
                  <a:lnTo>
                    <a:pt x="90970" y="629589"/>
                  </a:lnTo>
                  <a:lnTo>
                    <a:pt x="120827" y="664692"/>
                  </a:lnTo>
                  <a:lnTo>
                    <a:pt x="128600" y="676363"/>
                  </a:lnTo>
                  <a:lnTo>
                    <a:pt x="134581" y="689190"/>
                  </a:lnTo>
                  <a:lnTo>
                    <a:pt x="138747" y="702805"/>
                  </a:lnTo>
                  <a:lnTo>
                    <a:pt x="141020" y="716838"/>
                  </a:lnTo>
                  <a:lnTo>
                    <a:pt x="127952" y="722033"/>
                  </a:lnTo>
                  <a:lnTo>
                    <a:pt x="116471" y="729729"/>
                  </a:lnTo>
                  <a:lnTo>
                    <a:pt x="107861" y="740283"/>
                  </a:lnTo>
                  <a:lnTo>
                    <a:pt x="103390" y="754100"/>
                  </a:lnTo>
                  <a:lnTo>
                    <a:pt x="104368" y="767473"/>
                  </a:lnTo>
                  <a:lnTo>
                    <a:pt x="114122" y="812406"/>
                  </a:lnTo>
                  <a:lnTo>
                    <a:pt x="137960" y="846785"/>
                  </a:lnTo>
                  <a:lnTo>
                    <a:pt x="150939" y="850887"/>
                  </a:lnTo>
                  <a:lnTo>
                    <a:pt x="164769" y="850531"/>
                  </a:lnTo>
                  <a:lnTo>
                    <a:pt x="209042" y="837793"/>
                  </a:lnTo>
                  <a:lnTo>
                    <a:pt x="279933" y="820216"/>
                  </a:lnTo>
                  <a:lnTo>
                    <a:pt x="343598" y="801928"/>
                  </a:lnTo>
                  <a:lnTo>
                    <a:pt x="371259" y="775284"/>
                  </a:lnTo>
                  <a:lnTo>
                    <a:pt x="373862" y="762050"/>
                  </a:lnTo>
                  <a:close/>
                </a:path>
                <a:path w="800734" h="851534">
                  <a:moveTo>
                    <a:pt x="625271" y="107924"/>
                  </a:moveTo>
                  <a:lnTo>
                    <a:pt x="625157" y="102273"/>
                  </a:lnTo>
                  <a:lnTo>
                    <a:pt x="621779" y="94983"/>
                  </a:lnTo>
                  <a:lnTo>
                    <a:pt x="617118" y="92900"/>
                  </a:lnTo>
                  <a:lnTo>
                    <a:pt x="591781" y="85953"/>
                  </a:lnTo>
                  <a:lnTo>
                    <a:pt x="591781" y="118211"/>
                  </a:lnTo>
                  <a:lnTo>
                    <a:pt x="584669" y="166992"/>
                  </a:lnTo>
                  <a:lnTo>
                    <a:pt x="573176" y="214731"/>
                  </a:lnTo>
                  <a:lnTo>
                    <a:pt x="557593" y="261200"/>
                  </a:lnTo>
                  <a:lnTo>
                    <a:pt x="538226" y="306158"/>
                  </a:lnTo>
                  <a:lnTo>
                    <a:pt x="515340" y="349389"/>
                  </a:lnTo>
                  <a:lnTo>
                    <a:pt x="489242" y="390626"/>
                  </a:lnTo>
                  <a:lnTo>
                    <a:pt x="460209" y="429653"/>
                  </a:lnTo>
                  <a:lnTo>
                    <a:pt x="428561" y="466229"/>
                  </a:lnTo>
                  <a:lnTo>
                    <a:pt x="404418" y="490435"/>
                  </a:lnTo>
                  <a:lnTo>
                    <a:pt x="401269" y="493801"/>
                  </a:lnTo>
                  <a:lnTo>
                    <a:pt x="370014" y="465378"/>
                  </a:lnTo>
                  <a:lnTo>
                    <a:pt x="338582" y="428980"/>
                  </a:lnTo>
                  <a:lnTo>
                    <a:pt x="309740" y="390131"/>
                  </a:lnTo>
                  <a:lnTo>
                    <a:pt x="283794" y="349084"/>
                  </a:lnTo>
                  <a:lnTo>
                    <a:pt x="261061" y="306158"/>
                  </a:lnTo>
                  <a:lnTo>
                    <a:pt x="241731" y="261391"/>
                  </a:lnTo>
                  <a:lnTo>
                    <a:pt x="226212" y="215239"/>
                  </a:lnTo>
                  <a:lnTo>
                    <a:pt x="213982" y="164211"/>
                  </a:lnTo>
                  <a:lnTo>
                    <a:pt x="207568" y="118211"/>
                  </a:lnTo>
                  <a:lnTo>
                    <a:pt x="258127" y="104724"/>
                  </a:lnTo>
                  <a:lnTo>
                    <a:pt x="307543" y="87782"/>
                  </a:lnTo>
                  <a:lnTo>
                    <a:pt x="354850" y="65836"/>
                  </a:lnTo>
                  <a:lnTo>
                    <a:pt x="399122" y="37338"/>
                  </a:lnTo>
                  <a:lnTo>
                    <a:pt x="409587" y="43637"/>
                  </a:lnTo>
                  <a:lnTo>
                    <a:pt x="476415" y="81686"/>
                  </a:lnTo>
                  <a:lnTo>
                    <a:pt x="514197" y="96075"/>
                  </a:lnTo>
                  <a:lnTo>
                    <a:pt x="552881" y="107924"/>
                  </a:lnTo>
                  <a:lnTo>
                    <a:pt x="591781" y="118211"/>
                  </a:lnTo>
                  <a:lnTo>
                    <a:pt x="591781" y="85953"/>
                  </a:lnTo>
                  <a:lnTo>
                    <a:pt x="572617" y="80683"/>
                  </a:lnTo>
                  <a:lnTo>
                    <a:pt x="528739" y="67310"/>
                  </a:lnTo>
                  <a:lnTo>
                    <a:pt x="485584" y="50787"/>
                  </a:lnTo>
                  <a:lnTo>
                    <a:pt x="459752" y="37338"/>
                  </a:lnTo>
                  <a:lnTo>
                    <a:pt x="444868" y="29591"/>
                  </a:lnTo>
                  <a:lnTo>
                    <a:pt x="407276" y="1879"/>
                  </a:lnTo>
                  <a:lnTo>
                    <a:pt x="403364" y="190"/>
                  </a:lnTo>
                  <a:lnTo>
                    <a:pt x="398475" y="0"/>
                  </a:lnTo>
                  <a:lnTo>
                    <a:pt x="394398" y="977"/>
                  </a:lnTo>
                  <a:lnTo>
                    <a:pt x="387121" y="5321"/>
                  </a:lnTo>
                  <a:lnTo>
                    <a:pt x="375208" y="14109"/>
                  </a:lnTo>
                  <a:lnTo>
                    <a:pt x="362724" y="23609"/>
                  </a:lnTo>
                  <a:lnTo>
                    <a:pt x="353707" y="30073"/>
                  </a:lnTo>
                  <a:lnTo>
                    <a:pt x="313309" y="51231"/>
                  </a:lnTo>
                  <a:lnTo>
                    <a:pt x="270802" y="67310"/>
                  </a:lnTo>
                  <a:lnTo>
                    <a:pt x="227152" y="80352"/>
                  </a:lnTo>
                  <a:lnTo>
                    <a:pt x="183349" y="92392"/>
                  </a:lnTo>
                  <a:lnTo>
                    <a:pt x="177977" y="94145"/>
                  </a:lnTo>
                  <a:lnTo>
                    <a:pt x="174218" y="101765"/>
                  </a:lnTo>
                  <a:lnTo>
                    <a:pt x="174104" y="104724"/>
                  </a:lnTo>
                  <a:lnTo>
                    <a:pt x="174066" y="107924"/>
                  </a:lnTo>
                  <a:lnTo>
                    <a:pt x="175056" y="123164"/>
                  </a:lnTo>
                  <a:lnTo>
                    <a:pt x="182016" y="163055"/>
                  </a:lnTo>
                  <a:lnTo>
                    <a:pt x="197370" y="226415"/>
                  </a:lnTo>
                  <a:lnTo>
                    <a:pt x="213258" y="272872"/>
                  </a:lnTo>
                  <a:lnTo>
                    <a:pt x="232829" y="318439"/>
                  </a:lnTo>
                  <a:lnTo>
                    <a:pt x="255790" y="362623"/>
                  </a:lnTo>
                  <a:lnTo>
                    <a:pt x="281838" y="404952"/>
                  </a:lnTo>
                  <a:lnTo>
                    <a:pt x="310692" y="444919"/>
                  </a:lnTo>
                  <a:lnTo>
                    <a:pt x="342049" y="482041"/>
                  </a:lnTo>
                  <a:lnTo>
                    <a:pt x="375615" y="515823"/>
                  </a:lnTo>
                  <a:lnTo>
                    <a:pt x="398767" y="531736"/>
                  </a:lnTo>
                  <a:lnTo>
                    <a:pt x="408292" y="529653"/>
                  </a:lnTo>
                  <a:lnTo>
                    <a:pt x="410184" y="528637"/>
                  </a:lnTo>
                  <a:lnTo>
                    <a:pt x="416572" y="522605"/>
                  </a:lnTo>
                  <a:lnTo>
                    <a:pt x="420839" y="518502"/>
                  </a:lnTo>
                  <a:lnTo>
                    <a:pt x="423735" y="515823"/>
                  </a:lnTo>
                  <a:lnTo>
                    <a:pt x="445604" y="493801"/>
                  </a:lnTo>
                  <a:lnTo>
                    <a:pt x="457288" y="482041"/>
                  </a:lnTo>
                  <a:lnTo>
                    <a:pt x="488645" y="444919"/>
                  </a:lnTo>
                  <a:lnTo>
                    <a:pt x="517486" y="404952"/>
                  </a:lnTo>
                  <a:lnTo>
                    <a:pt x="543547" y="362623"/>
                  </a:lnTo>
                  <a:lnTo>
                    <a:pt x="566508" y="318439"/>
                  </a:lnTo>
                  <a:lnTo>
                    <a:pt x="586079" y="272872"/>
                  </a:lnTo>
                  <a:lnTo>
                    <a:pt x="601967" y="226415"/>
                  </a:lnTo>
                  <a:lnTo>
                    <a:pt x="613879" y="179552"/>
                  </a:lnTo>
                  <a:lnTo>
                    <a:pt x="624293" y="123164"/>
                  </a:lnTo>
                  <a:lnTo>
                    <a:pt x="625271" y="107924"/>
                  </a:lnTo>
                  <a:close/>
                </a:path>
                <a:path w="800734" h="851534">
                  <a:moveTo>
                    <a:pt x="800354" y="474484"/>
                  </a:moveTo>
                  <a:lnTo>
                    <a:pt x="797204" y="429094"/>
                  </a:lnTo>
                  <a:lnTo>
                    <a:pt x="788708" y="373659"/>
                  </a:lnTo>
                  <a:lnTo>
                    <a:pt x="776655" y="315125"/>
                  </a:lnTo>
                  <a:lnTo>
                    <a:pt x="768197" y="281660"/>
                  </a:lnTo>
                  <a:lnTo>
                    <a:pt x="768197" y="487705"/>
                  </a:lnTo>
                  <a:lnTo>
                    <a:pt x="757529" y="514184"/>
                  </a:lnTo>
                  <a:lnTo>
                    <a:pt x="735355" y="548398"/>
                  </a:lnTo>
                  <a:lnTo>
                    <a:pt x="710171" y="581837"/>
                  </a:lnTo>
                  <a:lnTo>
                    <a:pt x="690499" y="605967"/>
                  </a:lnTo>
                  <a:lnTo>
                    <a:pt x="669874" y="628662"/>
                  </a:lnTo>
                  <a:lnTo>
                    <a:pt x="650240" y="651560"/>
                  </a:lnTo>
                  <a:lnTo>
                    <a:pt x="635304" y="677291"/>
                  </a:lnTo>
                  <a:lnTo>
                    <a:pt x="628789" y="708494"/>
                  </a:lnTo>
                  <a:lnTo>
                    <a:pt x="604100" y="702119"/>
                  </a:lnTo>
                  <a:lnTo>
                    <a:pt x="519836" y="680351"/>
                  </a:lnTo>
                  <a:lnTo>
                    <a:pt x="520573" y="673201"/>
                  </a:lnTo>
                  <a:lnTo>
                    <a:pt x="520687" y="672109"/>
                  </a:lnTo>
                  <a:lnTo>
                    <a:pt x="521373" y="665429"/>
                  </a:lnTo>
                  <a:lnTo>
                    <a:pt x="525081" y="620445"/>
                  </a:lnTo>
                  <a:lnTo>
                    <a:pt x="548398" y="560870"/>
                  </a:lnTo>
                  <a:lnTo>
                    <a:pt x="580059" y="503542"/>
                  </a:lnTo>
                  <a:lnTo>
                    <a:pt x="610743" y="457720"/>
                  </a:lnTo>
                  <a:lnTo>
                    <a:pt x="646493" y="418299"/>
                  </a:lnTo>
                  <a:lnTo>
                    <a:pt x="662051" y="414731"/>
                  </a:lnTo>
                  <a:lnTo>
                    <a:pt x="674839" y="422173"/>
                  </a:lnTo>
                  <a:lnTo>
                    <a:pt x="681215" y="436118"/>
                  </a:lnTo>
                  <a:lnTo>
                    <a:pt x="677545" y="452018"/>
                  </a:lnTo>
                  <a:lnTo>
                    <a:pt x="623125" y="524827"/>
                  </a:lnTo>
                  <a:lnTo>
                    <a:pt x="623366" y="536752"/>
                  </a:lnTo>
                  <a:lnTo>
                    <a:pt x="629564" y="544423"/>
                  </a:lnTo>
                  <a:lnTo>
                    <a:pt x="639165" y="546239"/>
                  </a:lnTo>
                  <a:lnTo>
                    <a:pt x="649617" y="540600"/>
                  </a:lnTo>
                  <a:lnTo>
                    <a:pt x="680618" y="501053"/>
                  </a:lnTo>
                  <a:lnTo>
                    <a:pt x="708088" y="460387"/>
                  </a:lnTo>
                  <a:lnTo>
                    <a:pt x="712228" y="442468"/>
                  </a:lnTo>
                  <a:lnTo>
                    <a:pt x="710615" y="425805"/>
                  </a:lnTo>
                  <a:lnTo>
                    <a:pt x="706208" y="414731"/>
                  </a:lnTo>
                  <a:lnTo>
                    <a:pt x="704354" y="410083"/>
                  </a:lnTo>
                  <a:lnTo>
                    <a:pt x="694575" y="394982"/>
                  </a:lnTo>
                  <a:lnTo>
                    <a:pt x="691261" y="355892"/>
                  </a:lnTo>
                  <a:lnTo>
                    <a:pt x="686308" y="316318"/>
                  </a:lnTo>
                  <a:lnTo>
                    <a:pt x="681469" y="276821"/>
                  </a:lnTo>
                  <a:lnTo>
                    <a:pt x="678484" y="237947"/>
                  </a:lnTo>
                  <a:lnTo>
                    <a:pt x="678281" y="228409"/>
                  </a:lnTo>
                  <a:lnTo>
                    <a:pt x="679361" y="219265"/>
                  </a:lnTo>
                  <a:lnTo>
                    <a:pt x="683094" y="211480"/>
                  </a:lnTo>
                  <a:lnTo>
                    <a:pt x="690867" y="206044"/>
                  </a:lnTo>
                  <a:lnTo>
                    <a:pt x="696976" y="203682"/>
                  </a:lnTo>
                  <a:lnTo>
                    <a:pt x="707009" y="206883"/>
                  </a:lnTo>
                  <a:lnTo>
                    <a:pt x="728916" y="257721"/>
                  </a:lnTo>
                  <a:lnTo>
                    <a:pt x="745185" y="321017"/>
                  </a:lnTo>
                  <a:lnTo>
                    <a:pt x="758126" y="379717"/>
                  </a:lnTo>
                  <a:lnTo>
                    <a:pt x="767168" y="438365"/>
                  </a:lnTo>
                  <a:lnTo>
                    <a:pt x="768096" y="482803"/>
                  </a:lnTo>
                  <a:lnTo>
                    <a:pt x="768197" y="487705"/>
                  </a:lnTo>
                  <a:lnTo>
                    <a:pt x="768197" y="281660"/>
                  </a:lnTo>
                  <a:lnTo>
                    <a:pt x="749020" y="216408"/>
                  </a:lnTo>
                  <a:lnTo>
                    <a:pt x="725246" y="182905"/>
                  </a:lnTo>
                  <a:lnTo>
                    <a:pt x="693610" y="173062"/>
                  </a:lnTo>
                  <a:lnTo>
                    <a:pt x="664057" y="186626"/>
                  </a:lnTo>
                  <a:lnTo>
                    <a:pt x="646569" y="223316"/>
                  </a:lnTo>
                  <a:lnTo>
                    <a:pt x="662444" y="382663"/>
                  </a:lnTo>
                  <a:lnTo>
                    <a:pt x="640918" y="386435"/>
                  </a:lnTo>
                  <a:lnTo>
                    <a:pt x="604774" y="415658"/>
                  </a:lnTo>
                  <a:lnTo>
                    <a:pt x="563562" y="471373"/>
                  </a:lnTo>
                  <a:lnTo>
                    <a:pt x="533806" y="521550"/>
                  </a:lnTo>
                  <a:lnTo>
                    <a:pt x="508355" y="573468"/>
                  </a:lnTo>
                  <a:lnTo>
                    <a:pt x="494423" y="616915"/>
                  </a:lnTo>
                  <a:lnTo>
                    <a:pt x="490918" y="658368"/>
                  </a:lnTo>
                  <a:lnTo>
                    <a:pt x="489381" y="672109"/>
                  </a:lnTo>
                  <a:lnTo>
                    <a:pt x="445439" y="688733"/>
                  </a:lnTo>
                  <a:lnTo>
                    <a:pt x="427888" y="745972"/>
                  </a:lnTo>
                  <a:lnTo>
                    <a:pt x="427761" y="746455"/>
                  </a:lnTo>
                  <a:lnTo>
                    <a:pt x="425335" y="760577"/>
                  </a:lnTo>
                  <a:lnTo>
                    <a:pt x="427367" y="773023"/>
                  </a:lnTo>
                  <a:lnTo>
                    <a:pt x="433006" y="784733"/>
                  </a:lnTo>
                  <a:lnTo>
                    <a:pt x="441515" y="794410"/>
                  </a:lnTo>
                  <a:lnTo>
                    <a:pt x="452120" y="800709"/>
                  </a:lnTo>
                  <a:lnTo>
                    <a:pt x="631913" y="849960"/>
                  </a:lnTo>
                  <a:lnTo>
                    <a:pt x="645134" y="851090"/>
                  </a:lnTo>
                  <a:lnTo>
                    <a:pt x="657059" y="848829"/>
                  </a:lnTo>
                  <a:lnTo>
                    <a:pt x="688403" y="799553"/>
                  </a:lnTo>
                  <a:lnTo>
                    <a:pt x="696150" y="763943"/>
                  </a:lnTo>
                  <a:lnTo>
                    <a:pt x="695820" y="756564"/>
                  </a:lnTo>
                  <a:lnTo>
                    <a:pt x="695756" y="754900"/>
                  </a:lnTo>
                  <a:lnTo>
                    <a:pt x="671982" y="722490"/>
                  </a:lnTo>
                  <a:lnTo>
                    <a:pt x="665924" y="719950"/>
                  </a:lnTo>
                  <a:lnTo>
                    <a:pt x="665924" y="756564"/>
                  </a:lnTo>
                  <a:lnTo>
                    <a:pt x="665670" y="760577"/>
                  </a:lnTo>
                  <a:lnTo>
                    <a:pt x="654799" y="805294"/>
                  </a:lnTo>
                  <a:lnTo>
                    <a:pt x="643902" y="820216"/>
                  </a:lnTo>
                  <a:lnTo>
                    <a:pt x="638022" y="818857"/>
                  </a:lnTo>
                  <a:lnTo>
                    <a:pt x="462280" y="770369"/>
                  </a:lnTo>
                  <a:lnTo>
                    <a:pt x="456272" y="766673"/>
                  </a:lnTo>
                  <a:lnTo>
                    <a:pt x="457022" y="762381"/>
                  </a:lnTo>
                  <a:lnTo>
                    <a:pt x="457708" y="756564"/>
                  </a:lnTo>
                  <a:lnTo>
                    <a:pt x="469366" y="710120"/>
                  </a:lnTo>
                  <a:lnTo>
                    <a:pt x="477774" y="702119"/>
                  </a:lnTo>
                  <a:lnTo>
                    <a:pt x="659815" y="751700"/>
                  </a:lnTo>
                  <a:lnTo>
                    <a:pt x="663994" y="754557"/>
                  </a:lnTo>
                  <a:lnTo>
                    <a:pt x="665924" y="756564"/>
                  </a:lnTo>
                  <a:lnTo>
                    <a:pt x="665924" y="719950"/>
                  </a:lnTo>
                  <a:lnTo>
                    <a:pt x="665086" y="719594"/>
                  </a:lnTo>
                  <a:lnTo>
                    <a:pt x="658329" y="716838"/>
                  </a:lnTo>
                  <a:lnTo>
                    <a:pt x="659625" y="708494"/>
                  </a:lnTo>
                  <a:lnTo>
                    <a:pt x="660412" y="703414"/>
                  </a:lnTo>
                  <a:lnTo>
                    <a:pt x="660514" y="702754"/>
                  </a:lnTo>
                  <a:lnTo>
                    <a:pt x="664667" y="689178"/>
                  </a:lnTo>
                  <a:lnTo>
                    <a:pt x="670687" y="676389"/>
                  </a:lnTo>
                  <a:lnTo>
                    <a:pt x="678510" y="664692"/>
                  </a:lnTo>
                  <a:lnTo>
                    <a:pt x="705954" y="632561"/>
                  </a:lnTo>
                  <a:lnTo>
                    <a:pt x="737984" y="595922"/>
                  </a:lnTo>
                  <a:lnTo>
                    <a:pt x="768464" y="556323"/>
                  </a:lnTo>
                  <a:lnTo>
                    <a:pt x="791298" y="515327"/>
                  </a:lnTo>
                  <a:lnTo>
                    <a:pt x="800354" y="4744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35">
              <a:extLst>
                <a:ext uri="{FF2B5EF4-FFF2-40B4-BE49-F238E27FC236}">
                  <a16:creationId xmlns:a16="http://schemas.microsoft.com/office/drawing/2014/main" id="{DEBDD911-3CD9-C0D0-1323-9FE616675936}"/>
                </a:ext>
              </a:extLst>
            </p:cNvPr>
            <p:cNvPicPr/>
            <p:nvPr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18727" y="7064771"/>
              <a:ext cx="192319" cy="143417"/>
            </a:xfrm>
            <a:prstGeom prst="rect">
              <a:avLst/>
            </a:prstGeom>
            <a:grpFill/>
          </p:spPr>
        </p:pic>
      </p:grpSp>
      <p:grpSp>
        <p:nvGrpSpPr>
          <p:cNvPr id="8" name="object 20">
            <a:extLst>
              <a:ext uri="{FF2B5EF4-FFF2-40B4-BE49-F238E27FC236}">
                <a16:creationId xmlns:a16="http://schemas.microsoft.com/office/drawing/2014/main" id="{7327962D-7765-2F48-BBAE-0D62161C8F0E}"/>
              </a:ext>
            </a:extLst>
          </p:cNvPr>
          <p:cNvGrpSpPr>
            <a:grpSpLocks noChangeAspect="1"/>
          </p:cNvGrpSpPr>
          <p:nvPr/>
        </p:nvGrpSpPr>
        <p:grpSpPr>
          <a:xfrm>
            <a:off x="8584415" y="3275643"/>
            <a:ext cx="1080000" cy="1080000"/>
            <a:chOff x="1502280" y="6257475"/>
            <a:chExt cx="2164080" cy="2164080"/>
          </a:xfrm>
          <a:solidFill>
            <a:srgbClr val="0C3745"/>
          </a:solidFill>
        </p:grpSpPr>
        <p:sp>
          <p:nvSpPr>
            <p:cNvPr id="9" name="object 21">
              <a:extLst>
                <a:ext uri="{FF2B5EF4-FFF2-40B4-BE49-F238E27FC236}">
                  <a16:creationId xmlns:a16="http://schemas.microsoft.com/office/drawing/2014/main" id="{EA36694B-4DDC-5F14-0D81-1A436FC0BD01}"/>
                </a:ext>
              </a:extLst>
            </p:cNvPr>
            <p:cNvSpPr/>
            <p:nvPr/>
          </p:nvSpPr>
          <p:spPr>
            <a:xfrm>
              <a:off x="1502280" y="6257475"/>
              <a:ext cx="2164080" cy="2164080"/>
            </a:xfrm>
            <a:custGeom>
              <a:avLst/>
              <a:gdLst/>
              <a:ahLst/>
              <a:cxnLst/>
              <a:rect l="l" t="t" r="r" b="b"/>
              <a:pathLst>
                <a:path w="2164079" h="2164079">
                  <a:moveTo>
                    <a:pt x="1082040" y="0"/>
                  </a:moveTo>
                  <a:lnTo>
                    <a:pt x="1033841" y="1054"/>
                  </a:lnTo>
                  <a:lnTo>
                    <a:pt x="986182" y="4187"/>
                  </a:lnTo>
                  <a:lnTo>
                    <a:pt x="939107" y="9356"/>
                  </a:lnTo>
                  <a:lnTo>
                    <a:pt x="892660" y="16516"/>
                  </a:lnTo>
                  <a:lnTo>
                    <a:pt x="846885" y="25623"/>
                  </a:lnTo>
                  <a:lnTo>
                    <a:pt x="801826" y="36634"/>
                  </a:lnTo>
                  <a:lnTo>
                    <a:pt x="757527" y="49504"/>
                  </a:lnTo>
                  <a:lnTo>
                    <a:pt x="714031" y="64189"/>
                  </a:lnTo>
                  <a:lnTo>
                    <a:pt x="671383" y="80645"/>
                  </a:lnTo>
                  <a:lnTo>
                    <a:pt x="629627" y="98829"/>
                  </a:lnTo>
                  <a:lnTo>
                    <a:pt x="588807" y="118696"/>
                  </a:lnTo>
                  <a:lnTo>
                    <a:pt x="548966" y="140203"/>
                  </a:lnTo>
                  <a:lnTo>
                    <a:pt x="510149" y="163305"/>
                  </a:lnTo>
                  <a:lnTo>
                    <a:pt x="472400" y="187959"/>
                  </a:lnTo>
                  <a:lnTo>
                    <a:pt x="435762" y="214120"/>
                  </a:lnTo>
                  <a:lnTo>
                    <a:pt x="400280" y="241744"/>
                  </a:lnTo>
                  <a:lnTo>
                    <a:pt x="365998" y="270789"/>
                  </a:lnTo>
                  <a:lnTo>
                    <a:pt x="332959" y="301208"/>
                  </a:lnTo>
                  <a:lnTo>
                    <a:pt x="301208" y="332959"/>
                  </a:lnTo>
                  <a:lnTo>
                    <a:pt x="270789" y="365998"/>
                  </a:lnTo>
                  <a:lnTo>
                    <a:pt x="241744" y="400280"/>
                  </a:lnTo>
                  <a:lnTo>
                    <a:pt x="214120" y="435762"/>
                  </a:lnTo>
                  <a:lnTo>
                    <a:pt x="187959" y="472400"/>
                  </a:lnTo>
                  <a:lnTo>
                    <a:pt x="163305" y="510149"/>
                  </a:lnTo>
                  <a:lnTo>
                    <a:pt x="140203" y="548966"/>
                  </a:lnTo>
                  <a:lnTo>
                    <a:pt x="118696" y="588807"/>
                  </a:lnTo>
                  <a:lnTo>
                    <a:pt x="98829" y="629627"/>
                  </a:lnTo>
                  <a:lnTo>
                    <a:pt x="80645" y="671383"/>
                  </a:lnTo>
                  <a:lnTo>
                    <a:pt x="64189" y="714031"/>
                  </a:lnTo>
                  <a:lnTo>
                    <a:pt x="49504" y="757527"/>
                  </a:lnTo>
                  <a:lnTo>
                    <a:pt x="36634" y="801826"/>
                  </a:lnTo>
                  <a:lnTo>
                    <a:pt x="25623" y="846885"/>
                  </a:lnTo>
                  <a:lnTo>
                    <a:pt x="16516" y="892660"/>
                  </a:lnTo>
                  <a:lnTo>
                    <a:pt x="9356" y="939107"/>
                  </a:lnTo>
                  <a:lnTo>
                    <a:pt x="4187" y="986182"/>
                  </a:lnTo>
                  <a:lnTo>
                    <a:pt x="1054" y="1033841"/>
                  </a:lnTo>
                  <a:lnTo>
                    <a:pt x="0" y="1082039"/>
                  </a:lnTo>
                  <a:lnTo>
                    <a:pt x="1054" y="1130238"/>
                  </a:lnTo>
                  <a:lnTo>
                    <a:pt x="4187" y="1177897"/>
                  </a:lnTo>
                  <a:lnTo>
                    <a:pt x="9356" y="1224972"/>
                  </a:lnTo>
                  <a:lnTo>
                    <a:pt x="16516" y="1271419"/>
                  </a:lnTo>
                  <a:lnTo>
                    <a:pt x="25623" y="1317194"/>
                  </a:lnTo>
                  <a:lnTo>
                    <a:pt x="36634" y="1362253"/>
                  </a:lnTo>
                  <a:lnTo>
                    <a:pt x="49504" y="1406552"/>
                  </a:lnTo>
                  <a:lnTo>
                    <a:pt x="64189" y="1450048"/>
                  </a:lnTo>
                  <a:lnTo>
                    <a:pt x="80645" y="1492696"/>
                  </a:lnTo>
                  <a:lnTo>
                    <a:pt x="98829" y="1534452"/>
                  </a:lnTo>
                  <a:lnTo>
                    <a:pt x="118696" y="1575272"/>
                  </a:lnTo>
                  <a:lnTo>
                    <a:pt x="140203" y="1615113"/>
                  </a:lnTo>
                  <a:lnTo>
                    <a:pt x="163305" y="1653930"/>
                  </a:lnTo>
                  <a:lnTo>
                    <a:pt x="187959" y="1691679"/>
                  </a:lnTo>
                  <a:lnTo>
                    <a:pt x="214120" y="1728317"/>
                  </a:lnTo>
                  <a:lnTo>
                    <a:pt x="241744" y="1763799"/>
                  </a:lnTo>
                  <a:lnTo>
                    <a:pt x="270789" y="1798081"/>
                  </a:lnTo>
                  <a:lnTo>
                    <a:pt x="301208" y="1831120"/>
                  </a:lnTo>
                  <a:lnTo>
                    <a:pt x="332959" y="1862871"/>
                  </a:lnTo>
                  <a:lnTo>
                    <a:pt x="365998" y="1893290"/>
                  </a:lnTo>
                  <a:lnTo>
                    <a:pt x="400280" y="1922335"/>
                  </a:lnTo>
                  <a:lnTo>
                    <a:pt x="435762" y="1949959"/>
                  </a:lnTo>
                  <a:lnTo>
                    <a:pt x="472400" y="1976120"/>
                  </a:lnTo>
                  <a:lnTo>
                    <a:pt x="510149" y="2000774"/>
                  </a:lnTo>
                  <a:lnTo>
                    <a:pt x="548966" y="2023876"/>
                  </a:lnTo>
                  <a:lnTo>
                    <a:pt x="588807" y="2045383"/>
                  </a:lnTo>
                  <a:lnTo>
                    <a:pt x="629627" y="2065250"/>
                  </a:lnTo>
                  <a:lnTo>
                    <a:pt x="671383" y="2083434"/>
                  </a:lnTo>
                  <a:lnTo>
                    <a:pt x="714031" y="2099890"/>
                  </a:lnTo>
                  <a:lnTo>
                    <a:pt x="757527" y="2114575"/>
                  </a:lnTo>
                  <a:lnTo>
                    <a:pt x="801826" y="2127445"/>
                  </a:lnTo>
                  <a:lnTo>
                    <a:pt x="846885" y="2138456"/>
                  </a:lnTo>
                  <a:lnTo>
                    <a:pt x="892660" y="2147563"/>
                  </a:lnTo>
                  <a:lnTo>
                    <a:pt x="939107" y="2154723"/>
                  </a:lnTo>
                  <a:lnTo>
                    <a:pt x="986182" y="2159892"/>
                  </a:lnTo>
                  <a:lnTo>
                    <a:pt x="1033841" y="2163025"/>
                  </a:lnTo>
                  <a:lnTo>
                    <a:pt x="1082040" y="2164079"/>
                  </a:lnTo>
                  <a:lnTo>
                    <a:pt x="1130238" y="2163025"/>
                  </a:lnTo>
                  <a:lnTo>
                    <a:pt x="1177897" y="2159892"/>
                  </a:lnTo>
                  <a:lnTo>
                    <a:pt x="1224972" y="2154723"/>
                  </a:lnTo>
                  <a:lnTo>
                    <a:pt x="1271419" y="2147563"/>
                  </a:lnTo>
                  <a:lnTo>
                    <a:pt x="1317194" y="2138456"/>
                  </a:lnTo>
                  <a:lnTo>
                    <a:pt x="1362253" y="2127445"/>
                  </a:lnTo>
                  <a:lnTo>
                    <a:pt x="1406552" y="2114575"/>
                  </a:lnTo>
                  <a:lnTo>
                    <a:pt x="1450048" y="2099890"/>
                  </a:lnTo>
                  <a:lnTo>
                    <a:pt x="1492696" y="2083434"/>
                  </a:lnTo>
                  <a:lnTo>
                    <a:pt x="1534452" y="2065250"/>
                  </a:lnTo>
                  <a:lnTo>
                    <a:pt x="1575272" y="2045383"/>
                  </a:lnTo>
                  <a:lnTo>
                    <a:pt x="1615113" y="2023876"/>
                  </a:lnTo>
                  <a:lnTo>
                    <a:pt x="1653930" y="2000774"/>
                  </a:lnTo>
                  <a:lnTo>
                    <a:pt x="1691679" y="1976120"/>
                  </a:lnTo>
                  <a:lnTo>
                    <a:pt x="1728317" y="1949959"/>
                  </a:lnTo>
                  <a:lnTo>
                    <a:pt x="1763799" y="1922335"/>
                  </a:lnTo>
                  <a:lnTo>
                    <a:pt x="1798081" y="1893290"/>
                  </a:lnTo>
                  <a:lnTo>
                    <a:pt x="1831120" y="1862871"/>
                  </a:lnTo>
                  <a:lnTo>
                    <a:pt x="1862871" y="1831120"/>
                  </a:lnTo>
                  <a:lnTo>
                    <a:pt x="1893290" y="1798081"/>
                  </a:lnTo>
                  <a:lnTo>
                    <a:pt x="1922335" y="1763799"/>
                  </a:lnTo>
                  <a:lnTo>
                    <a:pt x="1949959" y="1728317"/>
                  </a:lnTo>
                  <a:lnTo>
                    <a:pt x="1976120" y="1691679"/>
                  </a:lnTo>
                  <a:lnTo>
                    <a:pt x="2000774" y="1653930"/>
                  </a:lnTo>
                  <a:lnTo>
                    <a:pt x="2023876" y="1615113"/>
                  </a:lnTo>
                  <a:lnTo>
                    <a:pt x="2045383" y="1575272"/>
                  </a:lnTo>
                  <a:lnTo>
                    <a:pt x="2065250" y="1534452"/>
                  </a:lnTo>
                  <a:lnTo>
                    <a:pt x="2083434" y="1492696"/>
                  </a:lnTo>
                  <a:lnTo>
                    <a:pt x="2099890" y="1450048"/>
                  </a:lnTo>
                  <a:lnTo>
                    <a:pt x="2114575" y="1406552"/>
                  </a:lnTo>
                  <a:lnTo>
                    <a:pt x="2127445" y="1362253"/>
                  </a:lnTo>
                  <a:lnTo>
                    <a:pt x="2138456" y="1317194"/>
                  </a:lnTo>
                  <a:lnTo>
                    <a:pt x="2147563" y="1271419"/>
                  </a:lnTo>
                  <a:lnTo>
                    <a:pt x="2154723" y="1224972"/>
                  </a:lnTo>
                  <a:lnTo>
                    <a:pt x="2159892" y="1177897"/>
                  </a:lnTo>
                  <a:lnTo>
                    <a:pt x="2163025" y="1130238"/>
                  </a:lnTo>
                  <a:lnTo>
                    <a:pt x="2164080" y="1082039"/>
                  </a:lnTo>
                  <a:lnTo>
                    <a:pt x="2163025" y="1033841"/>
                  </a:lnTo>
                  <a:lnTo>
                    <a:pt x="2159892" y="986182"/>
                  </a:lnTo>
                  <a:lnTo>
                    <a:pt x="2154723" y="939107"/>
                  </a:lnTo>
                  <a:lnTo>
                    <a:pt x="2147563" y="892660"/>
                  </a:lnTo>
                  <a:lnTo>
                    <a:pt x="2138456" y="846885"/>
                  </a:lnTo>
                  <a:lnTo>
                    <a:pt x="2127445" y="801826"/>
                  </a:lnTo>
                  <a:lnTo>
                    <a:pt x="2114575" y="757527"/>
                  </a:lnTo>
                  <a:lnTo>
                    <a:pt x="2099890" y="714031"/>
                  </a:lnTo>
                  <a:lnTo>
                    <a:pt x="2083434" y="671383"/>
                  </a:lnTo>
                  <a:lnTo>
                    <a:pt x="2065250" y="629627"/>
                  </a:lnTo>
                  <a:lnTo>
                    <a:pt x="2045383" y="588807"/>
                  </a:lnTo>
                  <a:lnTo>
                    <a:pt x="2023876" y="548966"/>
                  </a:lnTo>
                  <a:lnTo>
                    <a:pt x="2000774" y="510149"/>
                  </a:lnTo>
                  <a:lnTo>
                    <a:pt x="1976120" y="472400"/>
                  </a:lnTo>
                  <a:lnTo>
                    <a:pt x="1949959" y="435762"/>
                  </a:lnTo>
                  <a:lnTo>
                    <a:pt x="1922335" y="400280"/>
                  </a:lnTo>
                  <a:lnTo>
                    <a:pt x="1893290" y="365998"/>
                  </a:lnTo>
                  <a:lnTo>
                    <a:pt x="1862871" y="332959"/>
                  </a:lnTo>
                  <a:lnTo>
                    <a:pt x="1831120" y="301208"/>
                  </a:lnTo>
                  <a:lnTo>
                    <a:pt x="1798081" y="270789"/>
                  </a:lnTo>
                  <a:lnTo>
                    <a:pt x="1763799" y="241744"/>
                  </a:lnTo>
                  <a:lnTo>
                    <a:pt x="1728317" y="214120"/>
                  </a:lnTo>
                  <a:lnTo>
                    <a:pt x="1691679" y="187959"/>
                  </a:lnTo>
                  <a:lnTo>
                    <a:pt x="1653930" y="163305"/>
                  </a:lnTo>
                  <a:lnTo>
                    <a:pt x="1615113" y="140203"/>
                  </a:lnTo>
                  <a:lnTo>
                    <a:pt x="1575272" y="118696"/>
                  </a:lnTo>
                  <a:lnTo>
                    <a:pt x="1534452" y="98829"/>
                  </a:lnTo>
                  <a:lnTo>
                    <a:pt x="1492696" y="80645"/>
                  </a:lnTo>
                  <a:lnTo>
                    <a:pt x="1450048" y="64189"/>
                  </a:lnTo>
                  <a:lnTo>
                    <a:pt x="1406552" y="49504"/>
                  </a:lnTo>
                  <a:lnTo>
                    <a:pt x="1362253" y="36634"/>
                  </a:lnTo>
                  <a:lnTo>
                    <a:pt x="1317194" y="25623"/>
                  </a:lnTo>
                  <a:lnTo>
                    <a:pt x="1271419" y="16516"/>
                  </a:lnTo>
                  <a:lnTo>
                    <a:pt x="1224972" y="9356"/>
                  </a:lnTo>
                  <a:lnTo>
                    <a:pt x="1177897" y="4187"/>
                  </a:lnTo>
                  <a:lnTo>
                    <a:pt x="1130238" y="1054"/>
                  </a:lnTo>
                  <a:lnTo>
                    <a:pt x="1082040" y="0"/>
                  </a:lnTo>
                  <a:close/>
                </a:path>
              </a:pathLst>
            </a:custGeom>
            <a:solidFill>
              <a:srgbClr val="0C323C"/>
            </a:solidFill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22">
              <a:extLst>
                <a:ext uri="{FF2B5EF4-FFF2-40B4-BE49-F238E27FC236}">
                  <a16:creationId xmlns:a16="http://schemas.microsoft.com/office/drawing/2014/main" id="{6A42AF45-4A51-029C-5BB0-2D99557BBE54}"/>
                </a:ext>
              </a:extLst>
            </p:cNvPr>
            <p:cNvSpPr/>
            <p:nvPr/>
          </p:nvSpPr>
          <p:spPr>
            <a:xfrm>
              <a:off x="2112527" y="6984365"/>
              <a:ext cx="963930" cy="790575"/>
            </a:xfrm>
            <a:custGeom>
              <a:avLst/>
              <a:gdLst/>
              <a:ahLst/>
              <a:cxnLst/>
              <a:rect l="l" t="t" r="r" b="b"/>
              <a:pathLst>
                <a:path w="963930" h="790575">
                  <a:moveTo>
                    <a:pt x="304806" y="417870"/>
                  </a:moveTo>
                  <a:lnTo>
                    <a:pt x="100704" y="417870"/>
                  </a:lnTo>
                  <a:lnTo>
                    <a:pt x="119186" y="420501"/>
                  </a:lnTo>
                  <a:lnTo>
                    <a:pt x="144891" y="463902"/>
                  </a:lnTo>
                  <a:lnTo>
                    <a:pt x="174074" y="504523"/>
                  </a:lnTo>
                  <a:lnTo>
                    <a:pt x="206157" y="542794"/>
                  </a:lnTo>
                  <a:lnTo>
                    <a:pt x="240566" y="579141"/>
                  </a:lnTo>
                  <a:lnTo>
                    <a:pt x="276723" y="613994"/>
                  </a:lnTo>
                  <a:lnTo>
                    <a:pt x="314053" y="647780"/>
                  </a:lnTo>
                  <a:lnTo>
                    <a:pt x="389924" y="713864"/>
                  </a:lnTo>
                  <a:lnTo>
                    <a:pt x="427313" y="747018"/>
                  </a:lnTo>
                  <a:lnTo>
                    <a:pt x="441266" y="761798"/>
                  </a:lnTo>
                  <a:lnTo>
                    <a:pt x="457671" y="778711"/>
                  </a:lnTo>
                  <a:lnTo>
                    <a:pt x="475492" y="790223"/>
                  </a:lnTo>
                  <a:lnTo>
                    <a:pt x="493696" y="788801"/>
                  </a:lnTo>
                  <a:lnTo>
                    <a:pt x="503215" y="780829"/>
                  </a:lnTo>
                  <a:lnTo>
                    <a:pt x="515431" y="768043"/>
                  </a:lnTo>
                  <a:lnTo>
                    <a:pt x="527891" y="754418"/>
                  </a:lnTo>
                  <a:lnTo>
                    <a:pt x="536643" y="745469"/>
                  </a:lnTo>
                  <a:lnTo>
                    <a:pt x="481187" y="745469"/>
                  </a:lnTo>
                  <a:lnTo>
                    <a:pt x="444182" y="710737"/>
                  </a:lnTo>
                  <a:lnTo>
                    <a:pt x="406168" y="676813"/>
                  </a:lnTo>
                  <a:lnTo>
                    <a:pt x="367747" y="643185"/>
                  </a:lnTo>
                  <a:lnTo>
                    <a:pt x="329519" y="609342"/>
                  </a:lnTo>
                  <a:lnTo>
                    <a:pt x="292085" y="574772"/>
                  </a:lnTo>
                  <a:lnTo>
                    <a:pt x="256044" y="538965"/>
                  </a:lnTo>
                  <a:lnTo>
                    <a:pt x="221997" y="501408"/>
                  </a:lnTo>
                  <a:lnTo>
                    <a:pt x="190546" y="461591"/>
                  </a:lnTo>
                  <a:lnTo>
                    <a:pt x="162290" y="419002"/>
                  </a:lnTo>
                  <a:lnTo>
                    <a:pt x="299399" y="419002"/>
                  </a:lnTo>
                  <a:lnTo>
                    <a:pt x="304806" y="417870"/>
                  </a:lnTo>
                  <a:close/>
                </a:path>
                <a:path w="963930" h="790575">
                  <a:moveTo>
                    <a:pt x="641479" y="315663"/>
                  </a:moveTo>
                  <a:lnTo>
                    <a:pt x="601049" y="315663"/>
                  </a:lnTo>
                  <a:lnTo>
                    <a:pt x="598662" y="318698"/>
                  </a:lnTo>
                  <a:lnTo>
                    <a:pt x="600529" y="321378"/>
                  </a:lnTo>
                  <a:lnTo>
                    <a:pt x="613109" y="342664"/>
                  </a:lnTo>
                  <a:lnTo>
                    <a:pt x="637922" y="390808"/>
                  </a:lnTo>
                  <a:lnTo>
                    <a:pt x="662898" y="419002"/>
                  </a:lnTo>
                  <a:lnTo>
                    <a:pt x="797023" y="419002"/>
                  </a:lnTo>
                  <a:lnTo>
                    <a:pt x="792061" y="431545"/>
                  </a:lnTo>
                  <a:lnTo>
                    <a:pt x="768727" y="466183"/>
                  </a:lnTo>
                  <a:lnTo>
                    <a:pt x="737717" y="505175"/>
                  </a:lnTo>
                  <a:lnTo>
                    <a:pt x="703929" y="542008"/>
                  </a:lnTo>
                  <a:lnTo>
                    <a:pt x="668048" y="577176"/>
                  </a:lnTo>
                  <a:lnTo>
                    <a:pt x="630758" y="611179"/>
                  </a:lnTo>
                  <a:lnTo>
                    <a:pt x="554686" y="677674"/>
                  </a:lnTo>
                  <a:lnTo>
                    <a:pt x="517273" y="711160"/>
                  </a:lnTo>
                  <a:lnTo>
                    <a:pt x="481187" y="745469"/>
                  </a:lnTo>
                  <a:lnTo>
                    <a:pt x="536643" y="745469"/>
                  </a:lnTo>
                  <a:lnTo>
                    <a:pt x="538146" y="743932"/>
                  </a:lnTo>
                  <a:lnTo>
                    <a:pt x="575099" y="711028"/>
                  </a:lnTo>
                  <a:lnTo>
                    <a:pt x="650138" y="645534"/>
                  </a:lnTo>
                  <a:lnTo>
                    <a:pt x="687082" y="612081"/>
                  </a:lnTo>
                  <a:lnTo>
                    <a:pt x="722881" y="577583"/>
                  </a:lnTo>
                  <a:lnTo>
                    <a:pt x="756963" y="541607"/>
                  </a:lnTo>
                  <a:lnTo>
                    <a:pt x="788758" y="503722"/>
                  </a:lnTo>
                  <a:lnTo>
                    <a:pt x="817694" y="463498"/>
                  </a:lnTo>
                  <a:lnTo>
                    <a:pt x="843200" y="420501"/>
                  </a:lnTo>
                  <a:lnTo>
                    <a:pt x="871540" y="418513"/>
                  </a:lnTo>
                  <a:lnTo>
                    <a:pt x="925193" y="418513"/>
                  </a:lnTo>
                  <a:lnTo>
                    <a:pt x="948056" y="416170"/>
                  </a:lnTo>
                  <a:lnTo>
                    <a:pt x="963723" y="398987"/>
                  </a:lnTo>
                  <a:lnTo>
                    <a:pt x="961778" y="392788"/>
                  </a:lnTo>
                  <a:lnTo>
                    <a:pt x="957097" y="386244"/>
                  </a:lnTo>
                  <a:lnTo>
                    <a:pt x="951411" y="381065"/>
                  </a:lnTo>
                  <a:lnTo>
                    <a:pt x="946451" y="378959"/>
                  </a:lnTo>
                  <a:lnTo>
                    <a:pt x="864803" y="378959"/>
                  </a:lnTo>
                  <a:lnTo>
                    <a:pt x="864958" y="378451"/>
                  </a:lnTo>
                  <a:lnTo>
                    <a:pt x="821178" y="378451"/>
                  </a:lnTo>
                  <a:lnTo>
                    <a:pt x="676805" y="377461"/>
                  </a:lnTo>
                  <a:lnTo>
                    <a:pt x="641479" y="315663"/>
                  </a:lnTo>
                  <a:close/>
                </a:path>
                <a:path w="963930" h="790575">
                  <a:moveTo>
                    <a:pt x="401101" y="243400"/>
                  </a:moveTo>
                  <a:lnTo>
                    <a:pt x="364080" y="243400"/>
                  </a:lnTo>
                  <a:lnTo>
                    <a:pt x="478088" y="563808"/>
                  </a:lnTo>
                  <a:lnTo>
                    <a:pt x="485541" y="574772"/>
                  </a:lnTo>
                  <a:lnTo>
                    <a:pt x="495815" y="579364"/>
                  </a:lnTo>
                  <a:lnTo>
                    <a:pt x="506540" y="576976"/>
                  </a:lnTo>
                  <a:lnTo>
                    <a:pt x="515134" y="566907"/>
                  </a:lnTo>
                  <a:lnTo>
                    <a:pt x="536484" y="499076"/>
                  </a:lnTo>
                  <a:lnTo>
                    <a:pt x="495093" y="499076"/>
                  </a:lnTo>
                  <a:lnTo>
                    <a:pt x="401101" y="243400"/>
                  </a:lnTo>
                  <a:close/>
                </a:path>
                <a:path w="963930" h="790575">
                  <a:moveTo>
                    <a:pt x="592124" y="246895"/>
                  </a:moveTo>
                  <a:lnTo>
                    <a:pt x="584299" y="249156"/>
                  </a:lnTo>
                  <a:lnTo>
                    <a:pt x="584514" y="249156"/>
                  </a:lnTo>
                  <a:lnTo>
                    <a:pt x="576513" y="255553"/>
                  </a:lnTo>
                  <a:lnTo>
                    <a:pt x="495093" y="499076"/>
                  </a:lnTo>
                  <a:lnTo>
                    <a:pt x="536484" y="499076"/>
                  </a:lnTo>
                  <a:lnTo>
                    <a:pt x="593662" y="317418"/>
                  </a:lnTo>
                  <a:lnTo>
                    <a:pt x="593392" y="317418"/>
                  </a:lnTo>
                  <a:lnTo>
                    <a:pt x="601049" y="315663"/>
                  </a:lnTo>
                  <a:lnTo>
                    <a:pt x="641479" y="315663"/>
                  </a:lnTo>
                  <a:lnTo>
                    <a:pt x="607336" y="255934"/>
                  </a:lnTo>
                  <a:lnTo>
                    <a:pt x="599512" y="249156"/>
                  </a:lnTo>
                  <a:lnTo>
                    <a:pt x="592124" y="246895"/>
                  </a:lnTo>
                  <a:close/>
                </a:path>
                <a:path w="963930" h="790575">
                  <a:moveTo>
                    <a:pt x="312708" y="194"/>
                  </a:moveTo>
                  <a:lnTo>
                    <a:pt x="273370" y="988"/>
                  </a:lnTo>
                  <a:lnTo>
                    <a:pt x="235353" y="8601"/>
                  </a:lnTo>
                  <a:lnTo>
                    <a:pt x="199389" y="22526"/>
                  </a:lnTo>
                  <a:lnTo>
                    <a:pt x="166211" y="42259"/>
                  </a:lnTo>
                  <a:lnTo>
                    <a:pt x="136551" y="67295"/>
                  </a:lnTo>
                  <a:lnTo>
                    <a:pt x="111141" y="97128"/>
                  </a:lnTo>
                  <a:lnTo>
                    <a:pt x="90713" y="131254"/>
                  </a:lnTo>
                  <a:lnTo>
                    <a:pt x="75976" y="169284"/>
                  </a:lnTo>
                  <a:lnTo>
                    <a:pt x="67733" y="210362"/>
                  </a:lnTo>
                  <a:lnTo>
                    <a:pt x="66646" y="254334"/>
                  </a:lnTo>
                  <a:lnTo>
                    <a:pt x="70908" y="285926"/>
                  </a:lnTo>
                  <a:lnTo>
                    <a:pt x="78676" y="317418"/>
                  </a:lnTo>
                  <a:lnTo>
                    <a:pt x="88163" y="348525"/>
                  </a:lnTo>
                  <a:lnTo>
                    <a:pt x="97583" y="378959"/>
                  </a:lnTo>
                  <a:lnTo>
                    <a:pt x="15935" y="378959"/>
                  </a:lnTo>
                  <a:lnTo>
                    <a:pt x="6051" y="383884"/>
                  </a:lnTo>
                  <a:lnTo>
                    <a:pt x="0" y="395314"/>
                  </a:lnTo>
                  <a:lnTo>
                    <a:pt x="1487" y="408234"/>
                  </a:lnTo>
                  <a:lnTo>
                    <a:pt x="14220" y="417631"/>
                  </a:lnTo>
                  <a:lnTo>
                    <a:pt x="38755" y="419874"/>
                  </a:lnTo>
                  <a:lnTo>
                    <a:pt x="35849" y="419874"/>
                  </a:lnTo>
                  <a:lnTo>
                    <a:pt x="100704" y="417870"/>
                  </a:lnTo>
                  <a:lnTo>
                    <a:pt x="305257" y="417870"/>
                  </a:lnTo>
                  <a:lnTo>
                    <a:pt x="310803" y="410608"/>
                  </a:lnTo>
                  <a:lnTo>
                    <a:pt x="313445" y="405312"/>
                  </a:lnTo>
                  <a:lnTo>
                    <a:pt x="323257" y="379150"/>
                  </a:lnTo>
                  <a:lnTo>
                    <a:pt x="280577" y="379150"/>
                  </a:lnTo>
                  <a:lnTo>
                    <a:pt x="141208" y="378451"/>
                  </a:lnTo>
                  <a:lnTo>
                    <a:pt x="123513" y="332781"/>
                  </a:lnTo>
                  <a:lnTo>
                    <a:pt x="111267" y="285926"/>
                  </a:lnTo>
                  <a:lnTo>
                    <a:pt x="106395" y="240018"/>
                  </a:lnTo>
                  <a:lnTo>
                    <a:pt x="106268" y="238821"/>
                  </a:lnTo>
                  <a:lnTo>
                    <a:pt x="110242" y="193702"/>
                  </a:lnTo>
                  <a:lnTo>
                    <a:pt x="110346" y="192524"/>
                  </a:lnTo>
                  <a:lnTo>
                    <a:pt x="125308" y="148011"/>
                  </a:lnTo>
                  <a:lnTo>
                    <a:pt x="152968" y="106278"/>
                  </a:lnTo>
                  <a:lnTo>
                    <a:pt x="190045" y="72277"/>
                  </a:lnTo>
                  <a:lnTo>
                    <a:pt x="230824" y="50337"/>
                  </a:lnTo>
                  <a:lnTo>
                    <a:pt x="273950" y="39932"/>
                  </a:lnTo>
                  <a:lnTo>
                    <a:pt x="424748" y="39932"/>
                  </a:lnTo>
                  <a:lnTo>
                    <a:pt x="392419" y="21079"/>
                  </a:lnTo>
                  <a:lnTo>
                    <a:pt x="352635" y="6722"/>
                  </a:lnTo>
                  <a:lnTo>
                    <a:pt x="312708" y="194"/>
                  </a:lnTo>
                  <a:close/>
                </a:path>
                <a:path w="963930" h="790575">
                  <a:moveTo>
                    <a:pt x="925193" y="418513"/>
                  </a:moveTo>
                  <a:lnTo>
                    <a:pt x="871540" y="418513"/>
                  </a:lnTo>
                  <a:lnTo>
                    <a:pt x="911910" y="419874"/>
                  </a:lnTo>
                  <a:lnTo>
                    <a:pt x="925193" y="418513"/>
                  </a:lnTo>
                  <a:close/>
                </a:path>
                <a:path w="963930" h="790575">
                  <a:moveTo>
                    <a:pt x="362484" y="157284"/>
                  </a:moveTo>
                  <a:lnTo>
                    <a:pt x="354250" y="159319"/>
                  </a:lnTo>
                  <a:lnTo>
                    <a:pt x="346960" y="164669"/>
                  </a:lnTo>
                  <a:lnTo>
                    <a:pt x="341817" y="171860"/>
                  </a:lnTo>
                  <a:lnTo>
                    <a:pt x="280634" y="378959"/>
                  </a:lnTo>
                  <a:lnTo>
                    <a:pt x="280577" y="379150"/>
                  </a:lnTo>
                  <a:lnTo>
                    <a:pt x="323257" y="379150"/>
                  </a:lnTo>
                  <a:lnTo>
                    <a:pt x="324905" y="374755"/>
                  </a:lnTo>
                  <a:lnTo>
                    <a:pt x="333876" y="339605"/>
                  </a:lnTo>
                  <a:lnTo>
                    <a:pt x="342395" y="303946"/>
                  </a:lnTo>
                  <a:lnTo>
                    <a:pt x="352498" y="271860"/>
                  </a:lnTo>
                  <a:lnTo>
                    <a:pt x="364080" y="243400"/>
                  </a:lnTo>
                  <a:lnTo>
                    <a:pt x="401101" y="243400"/>
                  </a:lnTo>
                  <a:lnTo>
                    <a:pt x="370455" y="160037"/>
                  </a:lnTo>
                  <a:lnTo>
                    <a:pt x="362484" y="157284"/>
                  </a:lnTo>
                  <a:close/>
                </a:path>
                <a:path w="963930" h="790575">
                  <a:moveTo>
                    <a:pt x="792661" y="40129"/>
                  </a:moveTo>
                  <a:lnTo>
                    <a:pt x="648419" y="40129"/>
                  </a:lnTo>
                  <a:lnTo>
                    <a:pt x="692545" y="40870"/>
                  </a:lnTo>
                  <a:lnTo>
                    <a:pt x="735394" y="52210"/>
                  </a:lnTo>
                  <a:lnTo>
                    <a:pt x="775380" y="74440"/>
                  </a:lnTo>
                  <a:lnTo>
                    <a:pt x="810917" y="107852"/>
                  </a:lnTo>
                  <a:lnTo>
                    <a:pt x="837438" y="149256"/>
                  </a:lnTo>
                  <a:lnTo>
                    <a:pt x="851866" y="193702"/>
                  </a:lnTo>
                  <a:lnTo>
                    <a:pt x="855726" y="238821"/>
                  </a:lnTo>
                  <a:lnTo>
                    <a:pt x="855829" y="240018"/>
                  </a:lnTo>
                  <a:lnTo>
                    <a:pt x="851065" y="285926"/>
                  </a:lnTo>
                  <a:lnTo>
                    <a:pt x="850951" y="287031"/>
                  </a:lnTo>
                  <a:lnTo>
                    <a:pt x="838859" y="333566"/>
                  </a:lnTo>
                  <a:lnTo>
                    <a:pt x="821178" y="378451"/>
                  </a:lnTo>
                  <a:lnTo>
                    <a:pt x="864958" y="378451"/>
                  </a:lnTo>
                  <a:lnTo>
                    <a:pt x="873926" y="349102"/>
                  </a:lnTo>
                  <a:lnTo>
                    <a:pt x="883100" y="318698"/>
                  </a:lnTo>
                  <a:lnTo>
                    <a:pt x="890761" y="287802"/>
                  </a:lnTo>
                  <a:lnTo>
                    <a:pt x="895219" y="256887"/>
                  </a:lnTo>
                  <a:lnTo>
                    <a:pt x="894573" y="211739"/>
                  </a:lnTo>
                  <a:lnTo>
                    <a:pt x="886185" y="169284"/>
                  </a:lnTo>
                  <a:lnTo>
                    <a:pt x="870852" y="130146"/>
                  </a:lnTo>
                  <a:lnTo>
                    <a:pt x="849369" y="94951"/>
                  </a:lnTo>
                  <a:lnTo>
                    <a:pt x="822530" y="64324"/>
                  </a:lnTo>
                  <a:lnTo>
                    <a:pt x="792661" y="40129"/>
                  </a:lnTo>
                  <a:close/>
                </a:path>
                <a:path w="963930" h="790575">
                  <a:moveTo>
                    <a:pt x="424748" y="39932"/>
                  </a:moveTo>
                  <a:lnTo>
                    <a:pt x="273950" y="39932"/>
                  </a:lnTo>
                  <a:lnTo>
                    <a:pt x="318068" y="40534"/>
                  </a:lnTo>
                  <a:lnTo>
                    <a:pt x="361822" y="51619"/>
                  </a:lnTo>
                  <a:lnTo>
                    <a:pt x="403858" y="72659"/>
                  </a:lnTo>
                  <a:lnTo>
                    <a:pt x="442820" y="103128"/>
                  </a:lnTo>
                  <a:lnTo>
                    <a:pt x="450802" y="112454"/>
                  </a:lnTo>
                  <a:lnTo>
                    <a:pt x="460313" y="124378"/>
                  </a:lnTo>
                  <a:lnTo>
                    <a:pt x="470668" y="134650"/>
                  </a:lnTo>
                  <a:lnTo>
                    <a:pt x="481187" y="139018"/>
                  </a:lnTo>
                  <a:lnTo>
                    <a:pt x="491930" y="134082"/>
                  </a:lnTo>
                  <a:lnTo>
                    <a:pt x="503681" y="122484"/>
                  </a:lnTo>
                  <a:lnTo>
                    <a:pt x="514952" y="109041"/>
                  </a:lnTo>
                  <a:lnTo>
                    <a:pt x="524252" y="98569"/>
                  </a:lnTo>
                  <a:lnTo>
                    <a:pt x="540162" y="86440"/>
                  </a:lnTo>
                  <a:lnTo>
                    <a:pt x="481187" y="86440"/>
                  </a:lnTo>
                  <a:lnTo>
                    <a:pt x="468336" y="76144"/>
                  </a:lnTo>
                  <a:lnTo>
                    <a:pt x="444312" y="54093"/>
                  </a:lnTo>
                  <a:lnTo>
                    <a:pt x="431326" y="43768"/>
                  </a:lnTo>
                  <a:lnTo>
                    <a:pt x="424748" y="39932"/>
                  </a:lnTo>
                  <a:close/>
                </a:path>
                <a:path w="963930" h="790575">
                  <a:moveTo>
                    <a:pt x="677533" y="0"/>
                  </a:moveTo>
                  <a:lnTo>
                    <a:pt x="635850" y="1591"/>
                  </a:lnTo>
                  <a:lnTo>
                    <a:pt x="593585" y="11502"/>
                  </a:lnTo>
                  <a:lnTo>
                    <a:pt x="551532" y="30357"/>
                  </a:lnTo>
                  <a:lnTo>
                    <a:pt x="514935" y="57075"/>
                  </a:lnTo>
                  <a:lnTo>
                    <a:pt x="498316" y="71819"/>
                  </a:lnTo>
                  <a:lnTo>
                    <a:pt x="481187" y="86440"/>
                  </a:lnTo>
                  <a:lnTo>
                    <a:pt x="540162" y="86440"/>
                  </a:lnTo>
                  <a:lnTo>
                    <a:pt x="562686" y="69270"/>
                  </a:lnTo>
                  <a:lnTo>
                    <a:pt x="604604" y="49693"/>
                  </a:lnTo>
                  <a:lnTo>
                    <a:pt x="648419" y="40129"/>
                  </a:lnTo>
                  <a:lnTo>
                    <a:pt x="792661" y="40129"/>
                  </a:lnTo>
                  <a:lnTo>
                    <a:pt x="791132" y="38890"/>
                  </a:lnTo>
                  <a:lnTo>
                    <a:pt x="755969" y="19274"/>
                  </a:lnTo>
                  <a:lnTo>
                    <a:pt x="717838" y="6102"/>
                  </a:lnTo>
                  <a:lnTo>
                    <a:pt x="67753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37">
            <a:extLst>
              <a:ext uri="{FF2B5EF4-FFF2-40B4-BE49-F238E27FC236}">
                <a16:creationId xmlns:a16="http://schemas.microsoft.com/office/drawing/2014/main" id="{402BAEAA-8099-19AD-0A84-D71434643162}"/>
              </a:ext>
            </a:extLst>
          </p:cNvPr>
          <p:cNvGrpSpPr>
            <a:grpSpLocks noChangeAspect="1"/>
          </p:cNvGrpSpPr>
          <p:nvPr/>
        </p:nvGrpSpPr>
        <p:grpSpPr>
          <a:xfrm>
            <a:off x="10011189" y="2070496"/>
            <a:ext cx="1080000" cy="1080000"/>
            <a:chOff x="11453639" y="1669454"/>
            <a:chExt cx="2164080" cy="2164080"/>
          </a:xfrm>
          <a:solidFill>
            <a:srgbClr val="0C3745"/>
          </a:solidFill>
        </p:grpSpPr>
        <p:sp>
          <p:nvSpPr>
            <p:cNvPr id="12" name="object 38">
              <a:extLst>
                <a:ext uri="{FF2B5EF4-FFF2-40B4-BE49-F238E27FC236}">
                  <a16:creationId xmlns:a16="http://schemas.microsoft.com/office/drawing/2014/main" id="{BAFE01BA-D37C-81BA-5381-38AD2684A34D}"/>
                </a:ext>
              </a:extLst>
            </p:cNvPr>
            <p:cNvSpPr/>
            <p:nvPr/>
          </p:nvSpPr>
          <p:spPr>
            <a:xfrm>
              <a:off x="11453639" y="1669454"/>
              <a:ext cx="2164080" cy="2164080"/>
            </a:xfrm>
            <a:custGeom>
              <a:avLst/>
              <a:gdLst/>
              <a:ahLst/>
              <a:cxnLst/>
              <a:rect l="l" t="t" r="r" b="b"/>
              <a:pathLst>
                <a:path w="2164080" h="2164079">
                  <a:moveTo>
                    <a:pt x="1082040" y="0"/>
                  </a:moveTo>
                  <a:lnTo>
                    <a:pt x="1033841" y="1054"/>
                  </a:lnTo>
                  <a:lnTo>
                    <a:pt x="986182" y="4187"/>
                  </a:lnTo>
                  <a:lnTo>
                    <a:pt x="939107" y="9356"/>
                  </a:lnTo>
                  <a:lnTo>
                    <a:pt x="892660" y="16516"/>
                  </a:lnTo>
                  <a:lnTo>
                    <a:pt x="846885" y="25623"/>
                  </a:lnTo>
                  <a:lnTo>
                    <a:pt x="801826" y="36634"/>
                  </a:lnTo>
                  <a:lnTo>
                    <a:pt x="757527" y="49504"/>
                  </a:lnTo>
                  <a:lnTo>
                    <a:pt x="714031" y="64189"/>
                  </a:lnTo>
                  <a:lnTo>
                    <a:pt x="671383" y="80645"/>
                  </a:lnTo>
                  <a:lnTo>
                    <a:pt x="629627" y="98829"/>
                  </a:lnTo>
                  <a:lnTo>
                    <a:pt x="588807" y="118696"/>
                  </a:lnTo>
                  <a:lnTo>
                    <a:pt x="548966" y="140203"/>
                  </a:lnTo>
                  <a:lnTo>
                    <a:pt x="510149" y="163305"/>
                  </a:lnTo>
                  <a:lnTo>
                    <a:pt x="472400" y="187959"/>
                  </a:lnTo>
                  <a:lnTo>
                    <a:pt x="435762" y="214120"/>
                  </a:lnTo>
                  <a:lnTo>
                    <a:pt x="400280" y="241744"/>
                  </a:lnTo>
                  <a:lnTo>
                    <a:pt x="365998" y="270789"/>
                  </a:lnTo>
                  <a:lnTo>
                    <a:pt x="332959" y="301208"/>
                  </a:lnTo>
                  <a:lnTo>
                    <a:pt x="301208" y="332959"/>
                  </a:lnTo>
                  <a:lnTo>
                    <a:pt x="270789" y="365998"/>
                  </a:lnTo>
                  <a:lnTo>
                    <a:pt x="241744" y="400280"/>
                  </a:lnTo>
                  <a:lnTo>
                    <a:pt x="214120" y="435762"/>
                  </a:lnTo>
                  <a:lnTo>
                    <a:pt x="187959" y="472400"/>
                  </a:lnTo>
                  <a:lnTo>
                    <a:pt x="163305" y="510149"/>
                  </a:lnTo>
                  <a:lnTo>
                    <a:pt x="140203" y="548966"/>
                  </a:lnTo>
                  <a:lnTo>
                    <a:pt x="118696" y="588807"/>
                  </a:lnTo>
                  <a:lnTo>
                    <a:pt x="98829" y="629627"/>
                  </a:lnTo>
                  <a:lnTo>
                    <a:pt x="80645" y="671383"/>
                  </a:lnTo>
                  <a:lnTo>
                    <a:pt x="64189" y="714031"/>
                  </a:lnTo>
                  <a:lnTo>
                    <a:pt x="49504" y="757527"/>
                  </a:lnTo>
                  <a:lnTo>
                    <a:pt x="36634" y="801826"/>
                  </a:lnTo>
                  <a:lnTo>
                    <a:pt x="25623" y="846885"/>
                  </a:lnTo>
                  <a:lnTo>
                    <a:pt x="16516" y="892660"/>
                  </a:lnTo>
                  <a:lnTo>
                    <a:pt x="9356" y="939107"/>
                  </a:lnTo>
                  <a:lnTo>
                    <a:pt x="4187" y="986182"/>
                  </a:lnTo>
                  <a:lnTo>
                    <a:pt x="1054" y="1033841"/>
                  </a:lnTo>
                  <a:lnTo>
                    <a:pt x="0" y="1082039"/>
                  </a:lnTo>
                  <a:lnTo>
                    <a:pt x="1054" y="1130238"/>
                  </a:lnTo>
                  <a:lnTo>
                    <a:pt x="4187" y="1177897"/>
                  </a:lnTo>
                  <a:lnTo>
                    <a:pt x="9356" y="1224972"/>
                  </a:lnTo>
                  <a:lnTo>
                    <a:pt x="16516" y="1271419"/>
                  </a:lnTo>
                  <a:lnTo>
                    <a:pt x="25623" y="1317194"/>
                  </a:lnTo>
                  <a:lnTo>
                    <a:pt x="36634" y="1362253"/>
                  </a:lnTo>
                  <a:lnTo>
                    <a:pt x="49504" y="1406552"/>
                  </a:lnTo>
                  <a:lnTo>
                    <a:pt x="64189" y="1450048"/>
                  </a:lnTo>
                  <a:lnTo>
                    <a:pt x="80645" y="1492696"/>
                  </a:lnTo>
                  <a:lnTo>
                    <a:pt x="98829" y="1534452"/>
                  </a:lnTo>
                  <a:lnTo>
                    <a:pt x="118696" y="1575272"/>
                  </a:lnTo>
                  <a:lnTo>
                    <a:pt x="140203" y="1615113"/>
                  </a:lnTo>
                  <a:lnTo>
                    <a:pt x="163305" y="1653930"/>
                  </a:lnTo>
                  <a:lnTo>
                    <a:pt x="187959" y="1691679"/>
                  </a:lnTo>
                  <a:lnTo>
                    <a:pt x="214120" y="1728317"/>
                  </a:lnTo>
                  <a:lnTo>
                    <a:pt x="241744" y="1763799"/>
                  </a:lnTo>
                  <a:lnTo>
                    <a:pt x="270789" y="1798081"/>
                  </a:lnTo>
                  <a:lnTo>
                    <a:pt x="301208" y="1831120"/>
                  </a:lnTo>
                  <a:lnTo>
                    <a:pt x="332959" y="1862871"/>
                  </a:lnTo>
                  <a:lnTo>
                    <a:pt x="365998" y="1893290"/>
                  </a:lnTo>
                  <a:lnTo>
                    <a:pt x="400280" y="1922335"/>
                  </a:lnTo>
                  <a:lnTo>
                    <a:pt x="435762" y="1949959"/>
                  </a:lnTo>
                  <a:lnTo>
                    <a:pt x="472400" y="1976120"/>
                  </a:lnTo>
                  <a:lnTo>
                    <a:pt x="510149" y="2000774"/>
                  </a:lnTo>
                  <a:lnTo>
                    <a:pt x="548966" y="2023876"/>
                  </a:lnTo>
                  <a:lnTo>
                    <a:pt x="588807" y="2045383"/>
                  </a:lnTo>
                  <a:lnTo>
                    <a:pt x="629627" y="2065250"/>
                  </a:lnTo>
                  <a:lnTo>
                    <a:pt x="671383" y="2083434"/>
                  </a:lnTo>
                  <a:lnTo>
                    <a:pt x="714031" y="2099890"/>
                  </a:lnTo>
                  <a:lnTo>
                    <a:pt x="757527" y="2114575"/>
                  </a:lnTo>
                  <a:lnTo>
                    <a:pt x="801826" y="2127445"/>
                  </a:lnTo>
                  <a:lnTo>
                    <a:pt x="846885" y="2138456"/>
                  </a:lnTo>
                  <a:lnTo>
                    <a:pt x="892660" y="2147563"/>
                  </a:lnTo>
                  <a:lnTo>
                    <a:pt x="939107" y="2154723"/>
                  </a:lnTo>
                  <a:lnTo>
                    <a:pt x="986182" y="2159892"/>
                  </a:lnTo>
                  <a:lnTo>
                    <a:pt x="1033841" y="2163025"/>
                  </a:lnTo>
                  <a:lnTo>
                    <a:pt x="1082040" y="2164079"/>
                  </a:lnTo>
                  <a:lnTo>
                    <a:pt x="1130238" y="2163025"/>
                  </a:lnTo>
                  <a:lnTo>
                    <a:pt x="1177897" y="2159892"/>
                  </a:lnTo>
                  <a:lnTo>
                    <a:pt x="1224972" y="2154723"/>
                  </a:lnTo>
                  <a:lnTo>
                    <a:pt x="1271419" y="2147563"/>
                  </a:lnTo>
                  <a:lnTo>
                    <a:pt x="1317194" y="2138456"/>
                  </a:lnTo>
                  <a:lnTo>
                    <a:pt x="1362253" y="2127445"/>
                  </a:lnTo>
                  <a:lnTo>
                    <a:pt x="1406552" y="2114575"/>
                  </a:lnTo>
                  <a:lnTo>
                    <a:pt x="1450048" y="2099890"/>
                  </a:lnTo>
                  <a:lnTo>
                    <a:pt x="1492696" y="2083434"/>
                  </a:lnTo>
                  <a:lnTo>
                    <a:pt x="1534452" y="2065250"/>
                  </a:lnTo>
                  <a:lnTo>
                    <a:pt x="1575272" y="2045383"/>
                  </a:lnTo>
                  <a:lnTo>
                    <a:pt x="1615113" y="2023876"/>
                  </a:lnTo>
                  <a:lnTo>
                    <a:pt x="1653930" y="2000774"/>
                  </a:lnTo>
                  <a:lnTo>
                    <a:pt x="1691679" y="1976120"/>
                  </a:lnTo>
                  <a:lnTo>
                    <a:pt x="1728317" y="1949959"/>
                  </a:lnTo>
                  <a:lnTo>
                    <a:pt x="1763799" y="1922335"/>
                  </a:lnTo>
                  <a:lnTo>
                    <a:pt x="1798081" y="1893290"/>
                  </a:lnTo>
                  <a:lnTo>
                    <a:pt x="1831120" y="1862871"/>
                  </a:lnTo>
                  <a:lnTo>
                    <a:pt x="1862871" y="1831120"/>
                  </a:lnTo>
                  <a:lnTo>
                    <a:pt x="1893290" y="1798081"/>
                  </a:lnTo>
                  <a:lnTo>
                    <a:pt x="1922335" y="1763799"/>
                  </a:lnTo>
                  <a:lnTo>
                    <a:pt x="1949959" y="1728317"/>
                  </a:lnTo>
                  <a:lnTo>
                    <a:pt x="1976120" y="1691679"/>
                  </a:lnTo>
                  <a:lnTo>
                    <a:pt x="2000774" y="1653930"/>
                  </a:lnTo>
                  <a:lnTo>
                    <a:pt x="2023876" y="1615113"/>
                  </a:lnTo>
                  <a:lnTo>
                    <a:pt x="2045383" y="1575272"/>
                  </a:lnTo>
                  <a:lnTo>
                    <a:pt x="2065250" y="1534452"/>
                  </a:lnTo>
                  <a:lnTo>
                    <a:pt x="2083434" y="1492696"/>
                  </a:lnTo>
                  <a:lnTo>
                    <a:pt x="2099890" y="1450048"/>
                  </a:lnTo>
                  <a:lnTo>
                    <a:pt x="2114575" y="1406552"/>
                  </a:lnTo>
                  <a:lnTo>
                    <a:pt x="2127445" y="1362253"/>
                  </a:lnTo>
                  <a:lnTo>
                    <a:pt x="2138456" y="1317194"/>
                  </a:lnTo>
                  <a:lnTo>
                    <a:pt x="2147563" y="1271419"/>
                  </a:lnTo>
                  <a:lnTo>
                    <a:pt x="2154723" y="1224972"/>
                  </a:lnTo>
                  <a:lnTo>
                    <a:pt x="2159892" y="1177897"/>
                  </a:lnTo>
                  <a:lnTo>
                    <a:pt x="2163025" y="1130238"/>
                  </a:lnTo>
                  <a:lnTo>
                    <a:pt x="2164080" y="1082039"/>
                  </a:lnTo>
                  <a:lnTo>
                    <a:pt x="2163025" y="1033841"/>
                  </a:lnTo>
                  <a:lnTo>
                    <a:pt x="2159892" y="986182"/>
                  </a:lnTo>
                  <a:lnTo>
                    <a:pt x="2154723" y="939107"/>
                  </a:lnTo>
                  <a:lnTo>
                    <a:pt x="2147563" y="892660"/>
                  </a:lnTo>
                  <a:lnTo>
                    <a:pt x="2138456" y="846885"/>
                  </a:lnTo>
                  <a:lnTo>
                    <a:pt x="2127445" y="801826"/>
                  </a:lnTo>
                  <a:lnTo>
                    <a:pt x="2114575" y="757527"/>
                  </a:lnTo>
                  <a:lnTo>
                    <a:pt x="2099890" y="714031"/>
                  </a:lnTo>
                  <a:lnTo>
                    <a:pt x="2083434" y="671383"/>
                  </a:lnTo>
                  <a:lnTo>
                    <a:pt x="2065250" y="629627"/>
                  </a:lnTo>
                  <a:lnTo>
                    <a:pt x="2045383" y="588807"/>
                  </a:lnTo>
                  <a:lnTo>
                    <a:pt x="2023876" y="548966"/>
                  </a:lnTo>
                  <a:lnTo>
                    <a:pt x="2000774" y="510149"/>
                  </a:lnTo>
                  <a:lnTo>
                    <a:pt x="1976120" y="472400"/>
                  </a:lnTo>
                  <a:lnTo>
                    <a:pt x="1949959" y="435762"/>
                  </a:lnTo>
                  <a:lnTo>
                    <a:pt x="1922335" y="400280"/>
                  </a:lnTo>
                  <a:lnTo>
                    <a:pt x="1893290" y="365998"/>
                  </a:lnTo>
                  <a:lnTo>
                    <a:pt x="1862871" y="332959"/>
                  </a:lnTo>
                  <a:lnTo>
                    <a:pt x="1831120" y="301208"/>
                  </a:lnTo>
                  <a:lnTo>
                    <a:pt x="1798081" y="270789"/>
                  </a:lnTo>
                  <a:lnTo>
                    <a:pt x="1763799" y="241744"/>
                  </a:lnTo>
                  <a:lnTo>
                    <a:pt x="1728317" y="214120"/>
                  </a:lnTo>
                  <a:lnTo>
                    <a:pt x="1691679" y="187959"/>
                  </a:lnTo>
                  <a:lnTo>
                    <a:pt x="1653930" y="163305"/>
                  </a:lnTo>
                  <a:lnTo>
                    <a:pt x="1615113" y="140203"/>
                  </a:lnTo>
                  <a:lnTo>
                    <a:pt x="1575272" y="118696"/>
                  </a:lnTo>
                  <a:lnTo>
                    <a:pt x="1534452" y="98829"/>
                  </a:lnTo>
                  <a:lnTo>
                    <a:pt x="1492696" y="80645"/>
                  </a:lnTo>
                  <a:lnTo>
                    <a:pt x="1450048" y="64189"/>
                  </a:lnTo>
                  <a:lnTo>
                    <a:pt x="1406552" y="49504"/>
                  </a:lnTo>
                  <a:lnTo>
                    <a:pt x="1362253" y="36634"/>
                  </a:lnTo>
                  <a:lnTo>
                    <a:pt x="1317194" y="25623"/>
                  </a:lnTo>
                  <a:lnTo>
                    <a:pt x="1271419" y="16516"/>
                  </a:lnTo>
                  <a:lnTo>
                    <a:pt x="1224972" y="9356"/>
                  </a:lnTo>
                  <a:lnTo>
                    <a:pt x="1177897" y="4187"/>
                  </a:lnTo>
                  <a:lnTo>
                    <a:pt x="1130238" y="1054"/>
                  </a:lnTo>
                  <a:lnTo>
                    <a:pt x="1082040" y="0"/>
                  </a:lnTo>
                  <a:close/>
                </a:path>
              </a:pathLst>
            </a:custGeom>
            <a:solidFill>
              <a:srgbClr val="0C323C"/>
            </a:solidFill>
            <a:ln w="571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39">
              <a:extLst>
                <a:ext uri="{FF2B5EF4-FFF2-40B4-BE49-F238E27FC236}">
                  <a16:creationId xmlns:a16="http://schemas.microsoft.com/office/drawing/2014/main" id="{8A24AA10-7E06-BBEF-7FEC-314A25A3165D}"/>
                </a:ext>
              </a:extLst>
            </p:cNvPr>
            <p:cNvSpPr/>
            <p:nvPr/>
          </p:nvSpPr>
          <p:spPr>
            <a:xfrm>
              <a:off x="11990591" y="2241537"/>
              <a:ext cx="1090295" cy="939165"/>
            </a:xfrm>
            <a:custGeom>
              <a:avLst/>
              <a:gdLst/>
              <a:ahLst/>
              <a:cxnLst/>
              <a:rect l="l" t="t" r="r" b="b"/>
              <a:pathLst>
                <a:path w="1090294" h="939164">
                  <a:moveTo>
                    <a:pt x="371055" y="687920"/>
                  </a:moveTo>
                  <a:lnTo>
                    <a:pt x="359473" y="671944"/>
                  </a:lnTo>
                  <a:lnTo>
                    <a:pt x="335953" y="653351"/>
                  </a:lnTo>
                  <a:lnTo>
                    <a:pt x="332168" y="651040"/>
                  </a:lnTo>
                  <a:lnTo>
                    <a:pt x="309359" y="637095"/>
                  </a:lnTo>
                  <a:lnTo>
                    <a:pt x="288569" y="628154"/>
                  </a:lnTo>
                  <a:lnTo>
                    <a:pt x="303504" y="612127"/>
                  </a:lnTo>
                  <a:lnTo>
                    <a:pt x="320395" y="593979"/>
                  </a:lnTo>
                  <a:lnTo>
                    <a:pt x="337794" y="553923"/>
                  </a:lnTo>
                  <a:lnTo>
                    <a:pt x="340766" y="511784"/>
                  </a:lnTo>
                  <a:lnTo>
                    <a:pt x="329361" y="471385"/>
                  </a:lnTo>
                  <a:lnTo>
                    <a:pt x="304431" y="437616"/>
                  </a:lnTo>
                  <a:lnTo>
                    <a:pt x="303606" y="436499"/>
                  </a:lnTo>
                  <a:lnTo>
                    <a:pt x="301866" y="435394"/>
                  </a:lnTo>
                  <a:lnTo>
                    <a:pt x="301866" y="527405"/>
                  </a:lnTo>
                  <a:lnTo>
                    <a:pt x="294474" y="560209"/>
                  </a:lnTo>
                  <a:lnTo>
                    <a:pt x="269824" y="590854"/>
                  </a:lnTo>
                  <a:lnTo>
                    <a:pt x="235724" y="609422"/>
                  </a:lnTo>
                  <a:lnTo>
                    <a:pt x="201345" y="612127"/>
                  </a:lnTo>
                  <a:lnTo>
                    <a:pt x="169506" y="601941"/>
                  </a:lnTo>
                  <a:lnTo>
                    <a:pt x="143002" y="581837"/>
                  </a:lnTo>
                  <a:lnTo>
                    <a:pt x="124637" y="554786"/>
                  </a:lnTo>
                  <a:lnTo>
                    <a:pt x="117221" y="523773"/>
                  </a:lnTo>
                  <a:lnTo>
                    <a:pt x="123545" y="491769"/>
                  </a:lnTo>
                  <a:lnTo>
                    <a:pt x="146418" y="461733"/>
                  </a:lnTo>
                  <a:lnTo>
                    <a:pt x="181622" y="441299"/>
                  </a:lnTo>
                  <a:lnTo>
                    <a:pt x="216979" y="437616"/>
                  </a:lnTo>
                  <a:lnTo>
                    <a:pt x="249567" y="447548"/>
                  </a:lnTo>
                  <a:lnTo>
                    <a:pt x="276517" y="467918"/>
                  </a:lnTo>
                  <a:lnTo>
                    <a:pt x="294919" y="495592"/>
                  </a:lnTo>
                  <a:lnTo>
                    <a:pt x="301866" y="527405"/>
                  </a:lnTo>
                  <a:lnTo>
                    <a:pt x="301866" y="435394"/>
                  </a:lnTo>
                  <a:lnTo>
                    <a:pt x="263525" y="410959"/>
                  </a:lnTo>
                  <a:lnTo>
                    <a:pt x="221983" y="400202"/>
                  </a:lnTo>
                  <a:lnTo>
                    <a:pt x="183388" y="401980"/>
                  </a:lnTo>
                  <a:lnTo>
                    <a:pt x="120002" y="435102"/>
                  </a:lnTo>
                  <a:lnTo>
                    <a:pt x="83337" y="494258"/>
                  </a:lnTo>
                  <a:lnTo>
                    <a:pt x="78117" y="528574"/>
                  </a:lnTo>
                  <a:lnTo>
                    <a:pt x="83312" y="563384"/>
                  </a:lnTo>
                  <a:lnTo>
                    <a:pt x="100164" y="596658"/>
                  </a:lnTo>
                  <a:lnTo>
                    <a:pt x="129895" y="626414"/>
                  </a:lnTo>
                  <a:lnTo>
                    <a:pt x="84353" y="653935"/>
                  </a:lnTo>
                  <a:lnTo>
                    <a:pt x="45351" y="690575"/>
                  </a:lnTo>
                  <a:lnTo>
                    <a:pt x="16649" y="734479"/>
                  </a:lnTo>
                  <a:lnTo>
                    <a:pt x="1993" y="783831"/>
                  </a:lnTo>
                  <a:lnTo>
                    <a:pt x="0" y="825182"/>
                  </a:lnTo>
                  <a:lnTo>
                    <a:pt x="165" y="842327"/>
                  </a:lnTo>
                  <a:lnTo>
                    <a:pt x="279019" y="877912"/>
                  </a:lnTo>
                  <a:lnTo>
                    <a:pt x="289737" y="871486"/>
                  </a:lnTo>
                  <a:lnTo>
                    <a:pt x="293116" y="860247"/>
                  </a:lnTo>
                  <a:lnTo>
                    <a:pt x="289471" y="848944"/>
                  </a:lnTo>
                  <a:lnTo>
                    <a:pt x="279120" y="842327"/>
                  </a:lnTo>
                  <a:lnTo>
                    <a:pt x="43116" y="842327"/>
                  </a:lnTo>
                  <a:lnTo>
                    <a:pt x="43116" y="779868"/>
                  </a:lnTo>
                  <a:lnTo>
                    <a:pt x="60007" y="738720"/>
                  </a:lnTo>
                  <a:lnTo>
                    <a:pt x="86423" y="702068"/>
                  </a:lnTo>
                  <a:lnTo>
                    <a:pt x="120929" y="674852"/>
                  </a:lnTo>
                  <a:lnTo>
                    <a:pt x="161188" y="657656"/>
                  </a:lnTo>
                  <a:lnTo>
                    <a:pt x="204914" y="651040"/>
                  </a:lnTo>
                  <a:lnTo>
                    <a:pt x="249783" y="655535"/>
                  </a:lnTo>
                  <a:lnTo>
                    <a:pt x="293471" y="671728"/>
                  </a:lnTo>
                  <a:lnTo>
                    <a:pt x="306057" y="680250"/>
                  </a:lnTo>
                  <a:lnTo>
                    <a:pt x="321906" y="692734"/>
                  </a:lnTo>
                  <a:lnTo>
                    <a:pt x="336207" y="704202"/>
                  </a:lnTo>
                  <a:lnTo>
                    <a:pt x="344144" y="709688"/>
                  </a:lnTo>
                  <a:lnTo>
                    <a:pt x="355803" y="710501"/>
                  </a:lnTo>
                  <a:lnTo>
                    <a:pt x="365074" y="706716"/>
                  </a:lnTo>
                  <a:lnTo>
                    <a:pt x="370611" y="698969"/>
                  </a:lnTo>
                  <a:lnTo>
                    <a:pt x="370865" y="692734"/>
                  </a:lnTo>
                  <a:lnTo>
                    <a:pt x="370954" y="690575"/>
                  </a:lnTo>
                  <a:lnTo>
                    <a:pt x="371055" y="687920"/>
                  </a:lnTo>
                  <a:close/>
                </a:path>
                <a:path w="1090294" h="939164">
                  <a:moveTo>
                    <a:pt x="711581" y="223748"/>
                  </a:moveTo>
                  <a:lnTo>
                    <a:pt x="708761" y="187045"/>
                  </a:lnTo>
                  <a:lnTo>
                    <a:pt x="708723" y="186537"/>
                  </a:lnTo>
                  <a:lnTo>
                    <a:pt x="693140" y="158394"/>
                  </a:lnTo>
                  <a:lnTo>
                    <a:pt x="692835" y="157835"/>
                  </a:lnTo>
                  <a:lnTo>
                    <a:pt x="691019" y="154571"/>
                  </a:lnTo>
                  <a:lnTo>
                    <a:pt x="680808" y="146583"/>
                  </a:lnTo>
                  <a:lnTo>
                    <a:pt x="669137" y="137477"/>
                  </a:lnTo>
                  <a:lnTo>
                    <a:pt x="669137" y="229501"/>
                  </a:lnTo>
                  <a:lnTo>
                    <a:pt x="660768" y="241427"/>
                  </a:lnTo>
                  <a:lnTo>
                    <a:pt x="624890" y="278485"/>
                  </a:lnTo>
                  <a:lnTo>
                    <a:pt x="575551" y="325539"/>
                  </a:lnTo>
                  <a:lnTo>
                    <a:pt x="541540" y="351815"/>
                  </a:lnTo>
                  <a:lnTo>
                    <a:pt x="426669" y="242481"/>
                  </a:lnTo>
                  <a:lnTo>
                    <a:pt x="418922" y="220179"/>
                  </a:lnTo>
                  <a:lnTo>
                    <a:pt x="418045" y="198564"/>
                  </a:lnTo>
                  <a:lnTo>
                    <a:pt x="426250" y="179451"/>
                  </a:lnTo>
                  <a:lnTo>
                    <a:pt x="445744" y="164680"/>
                  </a:lnTo>
                  <a:lnTo>
                    <a:pt x="482498" y="157835"/>
                  </a:lnTo>
                  <a:lnTo>
                    <a:pt x="507187" y="169773"/>
                  </a:lnTo>
                  <a:lnTo>
                    <a:pt x="525576" y="187045"/>
                  </a:lnTo>
                  <a:lnTo>
                    <a:pt x="543420" y="196202"/>
                  </a:lnTo>
                  <a:lnTo>
                    <a:pt x="553250" y="193141"/>
                  </a:lnTo>
                  <a:lnTo>
                    <a:pt x="562584" y="185521"/>
                  </a:lnTo>
                  <a:lnTo>
                    <a:pt x="571360" y="176631"/>
                  </a:lnTo>
                  <a:lnTo>
                    <a:pt x="579475" y="169773"/>
                  </a:lnTo>
                  <a:lnTo>
                    <a:pt x="616496" y="158394"/>
                  </a:lnTo>
                  <a:lnTo>
                    <a:pt x="648093" y="167386"/>
                  </a:lnTo>
                  <a:lnTo>
                    <a:pt x="667791" y="192506"/>
                  </a:lnTo>
                  <a:lnTo>
                    <a:pt x="669137" y="229501"/>
                  </a:lnTo>
                  <a:lnTo>
                    <a:pt x="669137" y="137477"/>
                  </a:lnTo>
                  <a:lnTo>
                    <a:pt x="661644" y="131622"/>
                  </a:lnTo>
                  <a:lnTo>
                    <a:pt x="623747" y="121462"/>
                  </a:lnTo>
                  <a:lnTo>
                    <a:pt x="580504" y="127876"/>
                  </a:lnTo>
                  <a:lnTo>
                    <a:pt x="571233" y="132524"/>
                  </a:lnTo>
                  <a:lnTo>
                    <a:pt x="560806" y="138938"/>
                  </a:lnTo>
                  <a:lnTo>
                    <a:pt x="551014" y="144500"/>
                  </a:lnTo>
                  <a:lnTo>
                    <a:pt x="543636" y="146583"/>
                  </a:lnTo>
                  <a:lnTo>
                    <a:pt x="526567" y="135559"/>
                  </a:lnTo>
                  <a:lnTo>
                    <a:pt x="508838" y="126466"/>
                  </a:lnTo>
                  <a:lnTo>
                    <a:pt x="489839" y="120472"/>
                  </a:lnTo>
                  <a:lnTo>
                    <a:pt x="468909" y="118770"/>
                  </a:lnTo>
                  <a:lnTo>
                    <a:pt x="427964" y="128778"/>
                  </a:lnTo>
                  <a:lnTo>
                    <a:pt x="398399" y="152311"/>
                  </a:lnTo>
                  <a:lnTo>
                    <a:pt x="381698" y="184975"/>
                  </a:lnTo>
                  <a:lnTo>
                    <a:pt x="379349" y="222389"/>
                  </a:lnTo>
                  <a:lnTo>
                    <a:pt x="392836" y="260184"/>
                  </a:lnTo>
                  <a:lnTo>
                    <a:pt x="457390" y="328244"/>
                  </a:lnTo>
                  <a:lnTo>
                    <a:pt x="500595" y="369049"/>
                  </a:lnTo>
                  <a:lnTo>
                    <a:pt x="541947" y="398830"/>
                  </a:lnTo>
                  <a:lnTo>
                    <a:pt x="552513" y="397725"/>
                  </a:lnTo>
                  <a:lnTo>
                    <a:pt x="601510" y="358216"/>
                  </a:lnTo>
                  <a:lnTo>
                    <a:pt x="638695" y="323761"/>
                  </a:lnTo>
                  <a:lnTo>
                    <a:pt x="674065" y="288544"/>
                  </a:lnTo>
                  <a:lnTo>
                    <a:pt x="696417" y="262407"/>
                  </a:lnTo>
                  <a:lnTo>
                    <a:pt x="711581" y="223748"/>
                  </a:lnTo>
                  <a:close/>
                </a:path>
                <a:path w="1090294" h="939164">
                  <a:moveTo>
                    <a:pt x="753897" y="882434"/>
                  </a:moveTo>
                  <a:lnTo>
                    <a:pt x="753021" y="867003"/>
                  </a:lnTo>
                  <a:lnTo>
                    <a:pt x="752944" y="865581"/>
                  </a:lnTo>
                  <a:lnTo>
                    <a:pt x="744575" y="821334"/>
                  </a:lnTo>
                  <a:lnTo>
                    <a:pt x="727049" y="780008"/>
                  </a:lnTo>
                  <a:lnTo>
                    <a:pt x="711479" y="758291"/>
                  </a:lnTo>
                  <a:lnTo>
                    <a:pt x="711479" y="840536"/>
                  </a:lnTo>
                  <a:lnTo>
                    <a:pt x="711479" y="906564"/>
                  </a:lnTo>
                  <a:lnTo>
                    <a:pt x="379183" y="906564"/>
                  </a:lnTo>
                  <a:lnTo>
                    <a:pt x="379183" y="836968"/>
                  </a:lnTo>
                  <a:lnTo>
                    <a:pt x="397319" y="797356"/>
                  </a:lnTo>
                  <a:lnTo>
                    <a:pt x="429742" y="756145"/>
                  </a:lnTo>
                  <a:lnTo>
                    <a:pt x="463892" y="733513"/>
                  </a:lnTo>
                  <a:lnTo>
                    <a:pt x="502716" y="719772"/>
                  </a:lnTo>
                  <a:lnTo>
                    <a:pt x="543890" y="714959"/>
                  </a:lnTo>
                  <a:lnTo>
                    <a:pt x="585139" y="719112"/>
                  </a:lnTo>
                  <a:lnTo>
                    <a:pt x="624179" y="732269"/>
                  </a:lnTo>
                  <a:lnTo>
                    <a:pt x="658698" y="754456"/>
                  </a:lnTo>
                  <a:lnTo>
                    <a:pt x="686409" y="785710"/>
                  </a:lnTo>
                  <a:lnTo>
                    <a:pt x="708279" y="830541"/>
                  </a:lnTo>
                  <a:lnTo>
                    <a:pt x="711479" y="840536"/>
                  </a:lnTo>
                  <a:lnTo>
                    <a:pt x="711479" y="758291"/>
                  </a:lnTo>
                  <a:lnTo>
                    <a:pt x="700874" y="743496"/>
                  </a:lnTo>
                  <a:lnTo>
                    <a:pt x="668070" y="714959"/>
                  </a:lnTo>
                  <a:lnTo>
                    <a:pt x="666572" y="713663"/>
                  </a:lnTo>
                  <a:lnTo>
                    <a:pt x="624636" y="692378"/>
                  </a:lnTo>
                  <a:lnTo>
                    <a:pt x="628269" y="685215"/>
                  </a:lnTo>
                  <a:lnTo>
                    <a:pt x="637489" y="674192"/>
                  </a:lnTo>
                  <a:lnTo>
                    <a:pt x="639165" y="672185"/>
                  </a:lnTo>
                  <a:lnTo>
                    <a:pt x="651484" y="658279"/>
                  </a:lnTo>
                  <a:lnTo>
                    <a:pt x="659333" y="648500"/>
                  </a:lnTo>
                  <a:lnTo>
                    <a:pt x="674966" y="608749"/>
                  </a:lnTo>
                  <a:lnTo>
                    <a:pt x="675614" y="569734"/>
                  </a:lnTo>
                  <a:lnTo>
                    <a:pt x="663448" y="533692"/>
                  </a:lnTo>
                  <a:lnTo>
                    <a:pt x="640664" y="502805"/>
                  </a:lnTo>
                  <a:lnTo>
                    <a:pt x="638390" y="501091"/>
                  </a:lnTo>
                  <a:lnTo>
                    <a:pt x="635063" y="498589"/>
                  </a:lnTo>
                  <a:lnTo>
                    <a:pt x="635063" y="586524"/>
                  </a:lnTo>
                  <a:lnTo>
                    <a:pt x="629742" y="618375"/>
                  </a:lnTo>
                  <a:lnTo>
                    <a:pt x="613244" y="646303"/>
                  </a:lnTo>
                  <a:lnTo>
                    <a:pt x="585597" y="666267"/>
                  </a:lnTo>
                  <a:lnTo>
                    <a:pt x="546811" y="674192"/>
                  </a:lnTo>
                  <a:lnTo>
                    <a:pt x="507809" y="667245"/>
                  </a:lnTo>
                  <a:lnTo>
                    <a:pt x="479348" y="647992"/>
                  </a:lnTo>
                  <a:lnTo>
                    <a:pt x="461683" y="620483"/>
                  </a:lnTo>
                  <a:lnTo>
                    <a:pt x="455053" y="588772"/>
                  </a:lnTo>
                  <a:lnTo>
                    <a:pt x="459740" y="556933"/>
                  </a:lnTo>
                  <a:lnTo>
                    <a:pt x="475970" y="529005"/>
                  </a:lnTo>
                  <a:lnTo>
                    <a:pt x="503999" y="509041"/>
                  </a:lnTo>
                  <a:lnTo>
                    <a:pt x="544080" y="501091"/>
                  </a:lnTo>
                  <a:lnTo>
                    <a:pt x="583717" y="508038"/>
                  </a:lnTo>
                  <a:lnTo>
                    <a:pt x="612076" y="527291"/>
                  </a:lnTo>
                  <a:lnTo>
                    <a:pt x="629183" y="554812"/>
                  </a:lnTo>
                  <a:lnTo>
                    <a:pt x="635063" y="586524"/>
                  </a:lnTo>
                  <a:lnTo>
                    <a:pt x="635063" y="498589"/>
                  </a:lnTo>
                  <a:lnTo>
                    <a:pt x="609473" y="479310"/>
                  </a:lnTo>
                  <a:lnTo>
                    <a:pt x="572046" y="465391"/>
                  </a:lnTo>
                  <a:lnTo>
                    <a:pt x="530580" y="463283"/>
                  </a:lnTo>
                  <a:lnTo>
                    <a:pt x="487273" y="475170"/>
                  </a:lnTo>
                  <a:lnTo>
                    <a:pt x="449656" y="501091"/>
                  </a:lnTo>
                  <a:lnTo>
                    <a:pt x="424853" y="536511"/>
                  </a:lnTo>
                  <a:lnTo>
                    <a:pt x="413854" y="577583"/>
                  </a:lnTo>
                  <a:lnTo>
                    <a:pt x="417842" y="620128"/>
                  </a:lnTo>
                  <a:lnTo>
                    <a:pt x="437972" y="660069"/>
                  </a:lnTo>
                  <a:lnTo>
                    <a:pt x="444944" y="666991"/>
                  </a:lnTo>
                  <a:lnTo>
                    <a:pt x="455320" y="676554"/>
                  </a:lnTo>
                  <a:lnTo>
                    <a:pt x="464045" y="685965"/>
                  </a:lnTo>
                  <a:lnTo>
                    <a:pt x="466026" y="692378"/>
                  </a:lnTo>
                  <a:lnTo>
                    <a:pt x="419100" y="716521"/>
                  </a:lnTo>
                  <a:lnTo>
                    <a:pt x="379666" y="753503"/>
                  </a:lnTo>
                  <a:lnTo>
                    <a:pt x="351307" y="798753"/>
                  </a:lnTo>
                  <a:lnTo>
                    <a:pt x="337680" y="847699"/>
                  </a:lnTo>
                  <a:lnTo>
                    <a:pt x="336842" y="865581"/>
                  </a:lnTo>
                  <a:lnTo>
                    <a:pt x="336842" y="895845"/>
                  </a:lnTo>
                  <a:lnTo>
                    <a:pt x="338721" y="923378"/>
                  </a:lnTo>
                  <a:lnTo>
                    <a:pt x="343217" y="938771"/>
                  </a:lnTo>
                  <a:lnTo>
                    <a:pt x="743851" y="938949"/>
                  </a:lnTo>
                  <a:lnTo>
                    <a:pt x="750976" y="925995"/>
                  </a:lnTo>
                  <a:lnTo>
                    <a:pt x="753554" y="906564"/>
                  </a:lnTo>
                  <a:lnTo>
                    <a:pt x="753783" y="904862"/>
                  </a:lnTo>
                  <a:lnTo>
                    <a:pt x="753897" y="882434"/>
                  </a:lnTo>
                  <a:close/>
                </a:path>
                <a:path w="1090294" h="939164">
                  <a:moveTo>
                    <a:pt x="910526" y="332498"/>
                  </a:moveTo>
                  <a:lnTo>
                    <a:pt x="902017" y="274320"/>
                  </a:lnTo>
                  <a:lnTo>
                    <a:pt x="883983" y="216027"/>
                  </a:lnTo>
                  <a:lnTo>
                    <a:pt x="864984" y="178841"/>
                  </a:lnTo>
                  <a:lnTo>
                    <a:pt x="841641" y="143979"/>
                  </a:lnTo>
                  <a:lnTo>
                    <a:pt x="815009" y="112776"/>
                  </a:lnTo>
                  <a:lnTo>
                    <a:pt x="781443" y="82029"/>
                  </a:lnTo>
                  <a:lnTo>
                    <a:pt x="745363" y="56324"/>
                  </a:lnTo>
                  <a:lnTo>
                    <a:pt x="707212" y="35560"/>
                  </a:lnTo>
                  <a:lnTo>
                    <a:pt x="667461" y="19646"/>
                  </a:lnTo>
                  <a:lnTo>
                    <a:pt x="626529" y="8483"/>
                  </a:lnTo>
                  <a:lnTo>
                    <a:pt x="584885" y="1968"/>
                  </a:lnTo>
                  <a:lnTo>
                    <a:pt x="542975" y="0"/>
                  </a:lnTo>
                  <a:lnTo>
                    <a:pt x="501243" y="2489"/>
                  </a:lnTo>
                  <a:lnTo>
                    <a:pt x="460121" y="9309"/>
                  </a:lnTo>
                  <a:lnTo>
                    <a:pt x="420090" y="20383"/>
                  </a:lnTo>
                  <a:lnTo>
                    <a:pt x="381571" y="35598"/>
                  </a:lnTo>
                  <a:lnTo>
                    <a:pt x="345020" y="54851"/>
                  </a:lnTo>
                  <a:lnTo>
                    <a:pt x="310883" y="78066"/>
                  </a:lnTo>
                  <a:lnTo>
                    <a:pt x="279628" y="105117"/>
                  </a:lnTo>
                  <a:lnTo>
                    <a:pt x="251675" y="135915"/>
                  </a:lnTo>
                  <a:lnTo>
                    <a:pt x="227482" y="170357"/>
                  </a:lnTo>
                  <a:lnTo>
                    <a:pt x="207492" y="208356"/>
                  </a:lnTo>
                  <a:lnTo>
                    <a:pt x="192176" y="249783"/>
                  </a:lnTo>
                  <a:lnTo>
                    <a:pt x="179235" y="320954"/>
                  </a:lnTo>
                  <a:lnTo>
                    <a:pt x="184099" y="354914"/>
                  </a:lnTo>
                  <a:lnTo>
                    <a:pt x="209308" y="358825"/>
                  </a:lnTo>
                  <a:lnTo>
                    <a:pt x="216509" y="346024"/>
                  </a:lnTo>
                  <a:lnTo>
                    <a:pt x="220624" y="322326"/>
                  </a:lnTo>
                  <a:lnTo>
                    <a:pt x="223126" y="296570"/>
                  </a:lnTo>
                  <a:lnTo>
                    <a:pt x="225425" y="277634"/>
                  </a:lnTo>
                  <a:lnTo>
                    <a:pt x="236715" y="237782"/>
                  </a:lnTo>
                  <a:lnTo>
                    <a:pt x="252552" y="201561"/>
                  </a:lnTo>
                  <a:lnTo>
                    <a:pt x="272503" y="168973"/>
                  </a:lnTo>
                  <a:lnTo>
                    <a:pt x="322999" y="114706"/>
                  </a:lnTo>
                  <a:lnTo>
                    <a:pt x="384708" y="74993"/>
                  </a:lnTo>
                  <a:lnTo>
                    <a:pt x="454164" y="49885"/>
                  </a:lnTo>
                  <a:lnTo>
                    <a:pt x="527888" y="39382"/>
                  </a:lnTo>
                  <a:lnTo>
                    <a:pt x="565277" y="39611"/>
                  </a:lnTo>
                  <a:lnTo>
                    <a:pt x="638898" y="51079"/>
                  </a:lnTo>
                  <a:lnTo>
                    <a:pt x="708113" y="77216"/>
                  </a:lnTo>
                  <a:lnTo>
                    <a:pt x="769429" y="118059"/>
                  </a:lnTo>
                  <a:lnTo>
                    <a:pt x="819378" y="173621"/>
                  </a:lnTo>
                  <a:lnTo>
                    <a:pt x="839012" y="206933"/>
                  </a:lnTo>
                  <a:lnTo>
                    <a:pt x="854494" y="243941"/>
                  </a:lnTo>
                  <a:lnTo>
                    <a:pt x="865403" y="284632"/>
                  </a:lnTo>
                  <a:lnTo>
                    <a:pt x="868095" y="319239"/>
                  </a:lnTo>
                  <a:lnTo>
                    <a:pt x="869416" y="337451"/>
                  </a:lnTo>
                  <a:lnTo>
                    <a:pt x="872045" y="349732"/>
                  </a:lnTo>
                  <a:lnTo>
                    <a:pt x="879830" y="357911"/>
                  </a:lnTo>
                  <a:lnTo>
                    <a:pt x="890816" y="360616"/>
                  </a:lnTo>
                  <a:lnTo>
                    <a:pt x="901814" y="357886"/>
                  </a:lnTo>
                  <a:lnTo>
                    <a:pt x="909637" y="349732"/>
                  </a:lnTo>
                  <a:lnTo>
                    <a:pt x="910526" y="332498"/>
                  </a:lnTo>
                  <a:close/>
                </a:path>
                <a:path w="1090294" h="939164">
                  <a:moveTo>
                    <a:pt x="1090104" y="815670"/>
                  </a:moveTo>
                  <a:lnTo>
                    <a:pt x="1080262" y="753935"/>
                  </a:lnTo>
                  <a:lnTo>
                    <a:pt x="1061745" y="714057"/>
                  </a:lnTo>
                  <a:lnTo>
                    <a:pt x="1034846" y="678865"/>
                  </a:lnTo>
                  <a:lnTo>
                    <a:pt x="1003084" y="651332"/>
                  </a:lnTo>
                  <a:lnTo>
                    <a:pt x="1000785" y="649338"/>
                  </a:lnTo>
                  <a:lnTo>
                    <a:pt x="960767" y="626414"/>
                  </a:lnTo>
                  <a:lnTo>
                    <a:pt x="975321" y="611860"/>
                  </a:lnTo>
                  <a:lnTo>
                    <a:pt x="976363" y="610603"/>
                  </a:lnTo>
                  <a:lnTo>
                    <a:pt x="988580" y="595795"/>
                  </a:lnTo>
                  <a:lnTo>
                    <a:pt x="999528" y="578358"/>
                  </a:lnTo>
                  <a:lnTo>
                    <a:pt x="1007211" y="559727"/>
                  </a:lnTo>
                  <a:lnTo>
                    <a:pt x="1011897" y="520077"/>
                  </a:lnTo>
                  <a:lnTo>
                    <a:pt x="1003414" y="483044"/>
                  </a:lnTo>
                  <a:lnTo>
                    <a:pt x="983919" y="450659"/>
                  </a:lnTo>
                  <a:lnTo>
                    <a:pt x="972045" y="439889"/>
                  </a:lnTo>
                  <a:lnTo>
                    <a:pt x="971842" y="439712"/>
                  </a:lnTo>
                  <a:lnTo>
                    <a:pt x="971842" y="524611"/>
                  </a:lnTo>
                  <a:lnTo>
                    <a:pt x="962215" y="563600"/>
                  </a:lnTo>
                  <a:lnTo>
                    <a:pt x="937755" y="593051"/>
                  </a:lnTo>
                  <a:lnTo>
                    <a:pt x="905611" y="608431"/>
                  </a:lnTo>
                  <a:lnTo>
                    <a:pt x="870407" y="610603"/>
                  </a:lnTo>
                  <a:lnTo>
                    <a:pt x="836739" y="600494"/>
                  </a:lnTo>
                  <a:lnTo>
                    <a:pt x="809205" y="578967"/>
                  </a:lnTo>
                  <a:lnTo>
                    <a:pt x="792429" y="546938"/>
                  </a:lnTo>
                  <a:lnTo>
                    <a:pt x="791006" y="505282"/>
                  </a:lnTo>
                  <a:lnTo>
                    <a:pt x="799909" y="484238"/>
                  </a:lnTo>
                  <a:lnTo>
                    <a:pt x="817206" y="464108"/>
                  </a:lnTo>
                  <a:lnTo>
                    <a:pt x="839025" y="448221"/>
                  </a:lnTo>
                  <a:lnTo>
                    <a:pt x="861529" y="439889"/>
                  </a:lnTo>
                  <a:lnTo>
                    <a:pt x="903795" y="441934"/>
                  </a:lnTo>
                  <a:lnTo>
                    <a:pt x="938822" y="459549"/>
                  </a:lnTo>
                  <a:lnTo>
                    <a:pt x="959218" y="484238"/>
                  </a:lnTo>
                  <a:lnTo>
                    <a:pt x="962799" y="488619"/>
                  </a:lnTo>
                  <a:lnTo>
                    <a:pt x="971842" y="524611"/>
                  </a:lnTo>
                  <a:lnTo>
                    <a:pt x="971842" y="439712"/>
                  </a:lnTo>
                  <a:lnTo>
                    <a:pt x="955573" y="424929"/>
                  </a:lnTo>
                  <a:lnTo>
                    <a:pt x="920597" y="407911"/>
                  </a:lnTo>
                  <a:lnTo>
                    <a:pt x="880960" y="401535"/>
                  </a:lnTo>
                  <a:lnTo>
                    <a:pt x="839025" y="407911"/>
                  </a:lnTo>
                  <a:lnTo>
                    <a:pt x="800646" y="426961"/>
                  </a:lnTo>
                  <a:lnTo>
                    <a:pt x="772490" y="454812"/>
                  </a:lnTo>
                  <a:lnTo>
                    <a:pt x="755027" y="488619"/>
                  </a:lnTo>
                  <a:lnTo>
                    <a:pt x="748766" y="525538"/>
                  </a:lnTo>
                  <a:lnTo>
                    <a:pt x="754189" y="562711"/>
                  </a:lnTo>
                  <a:lnTo>
                    <a:pt x="771779" y="597281"/>
                  </a:lnTo>
                  <a:lnTo>
                    <a:pt x="802030" y="626414"/>
                  </a:lnTo>
                  <a:lnTo>
                    <a:pt x="787603" y="634923"/>
                  </a:lnTo>
                  <a:lnTo>
                    <a:pt x="745426" y="662051"/>
                  </a:lnTo>
                  <a:lnTo>
                    <a:pt x="719899" y="695604"/>
                  </a:lnTo>
                  <a:lnTo>
                    <a:pt x="726554" y="708520"/>
                  </a:lnTo>
                  <a:lnTo>
                    <a:pt x="743089" y="709028"/>
                  </a:lnTo>
                  <a:lnTo>
                    <a:pt x="761682" y="698588"/>
                  </a:lnTo>
                  <a:lnTo>
                    <a:pt x="779780" y="684263"/>
                  </a:lnTo>
                  <a:lnTo>
                    <a:pt x="794893" y="673125"/>
                  </a:lnTo>
                  <a:lnTo>
                    <a:pt x="838517" y="656043"/>
                  </a:lnTo>
                  <a:lnTo>
                    <a:pt x="884250" y="651332"/>
                  </a:lnTo>
                  <a:lnTo>
                    <a:pt x="929284" y="658215"/>
                  </a:lnTo>
                  <a:lnTo>
                    <a:pt x="970788" y="675970"/>
                  </a:lnTo>
                  <a:lnTo>
                    <a:pt x="1005928" y="703846"/>
                  </a:lnTo>
                  <a:lnTo>
                    <a:pt x="1031900" y="741121"/>
                  </a:lnTo>
                  <a:lnTo>
                    <a:pt x="1047546" y="783437"/>
                  </a:lnTo>
                  <a:lnTo>
                    <a:pt x="1047546" y="842327"/>
                  </a:lnTo>
                  <a:lnTo>
                    <a:pt x="807770" y="842327"/>
                  </a:lnTo>
                  <a:lnTo>
                    <a:pt x="800836" y="847902"/>
                  </a:lnTo>
                  <a:lnTo>
                    <a:pt x="798525" y="860171"/>
                  </a:lnTo>
                  <a:lnTo>
                    <a:pt x="800836" y="872439"/>
                  </a:lnTo>
                  <a:lnTo>
                    <a:pt x="807770" y="878014"/>
                  </a:lnTo>
                  <a:lnTo>
                    <a:pt x="1075867" y="878014"/>
                  </a:lnTo>
                  <a:lnTo>
                    <a:pt x="1085634" y="867283"/>
                  </a:lnTo>
                  <a:lnTo>
                    <a:pt x="1089647" y="842708"/>
                  </a:lnTo>
                  <a:lnTo>
                    <a:pt x="1090104" y="81567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3">
            <a:extLst>
              <a:ext uri="{FF2B5EF4-FFF2-40B4-BE49-F238E27FC236}">
                <a16:creationId xmlns:a16="http://schemas.microsoft.com/office/drawing/2014/main" id="{535E5CD5-CA2A-2C3B-B08A-C30836666D09}"/>
              </a:ext>
            </a:extLst>
          </p:cNvPr>
          <p:cNvGrpSpPr>
            <a:grpSpLocks noChangeAspect="1"/>
          </p:cNvGrpSpPr>
          <p:nvPr/>
        </p:nvGrpSpPr>
        <p:grpSpPr>
          <a:xfrm>
            <a:off x="10011189" y="3288960"/>
            <a:ext cx="1080000" cy="1080000"/>
            <a:chOff x="1502280" y="1669454"/>
            <a:chExt cx="2164080" cy="2164080"/>
          </a:xfrm>
        </p:grpSpPr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BB571ABD-0071-00D3-2AFB-79E153561A0C}"/>
                </a:ext>
              </a:extLst>
            </p:cNvPr>
            <p:cNvSpPr/>
            <p:nvPr/>
          </p:nvSpPr>
          <p:spPr>
            <a:xfrm>
              <a:off x="1502280" y="1669454"/>
              <a:ext cx="2164080" cy="2164080"/>
            </a:xfrm>
            <a:custGeom>
              <a:avLst/>
              <a:gdLst/>
              <a:ahLst/>
              <a:cxnLst/>
              <a:rect l="l" t="t" r="r" b="b"/>
              <a:pathLst>
                <a:path w="2164079" h="2164079">
                  <a:moveTo>
                    <a:pt x="1082040" y="0"/>
                  </a:moveTo>
                  <a:lnTo>
                    <a:pt x="1033841" y="1054"/>
                  </a:lnTo>
                  <a:lnTo>
                    <a:pt x="986182" y="4187"/>
                  </a:lnTo>
                  <a:lnTo>
                    <a:pt x="939107" y="9356"/>
                  </a:lnTo>
                  <a:lnTo>
                    <a:pt x="892660" y="16516"/>
                  </a:lnTo>
                  <a:lnTo>
                    <a:pt x="846885" y="25623"/>
                  </a:lnTo>
                  <a:lnTo>
                    <a:pt x="801826" y="36634"/>
                  </a:lnTo>
                  <a:lnTo>
                    <a:pt x="757527" y="49504"/>
                  </a:lnTo>
                  <a:lnTo>
                    <a:pt x="714031" y="64189"/>
                  </a:lnTo>
                  <a:lnTo>
                    <a:pt x="671383" y="80645"/>
                  </a:lnTo>
                  <a:lnTo>
                    <a:pt x="629627" y="98829"/>
                  </a:lnTo>
                  <a:lnTo>
                    <a:pt x="588807" y="118696"/>
                  </a:lnTo>
                  <a:lnTo>
                    <a:pt x="548966" y="140203"/>
                  </a:lnTo>
                  <a:lnTo>
                    <a:pt x="510149" y="163305"/>
                  </a:lnTo>
                  <a:lnTo>
                    <a:pt x="472400" y="187959"/>
                  </a:lnTo>
                  <a:lnTo>
                    <a:pt x="435762" y="214120"/>
                  </a:lnTo>
                  <a:lnTo>
                    <a:pt x="400280" y="241744"/>
                  </a:lnTo>
                  <a:lnTo>
                    <a:pt x="365998" y="270789"/>
                  </a:lnTo>
                  <a:lnTo>
                    <a:pt x="332959" y="301208"/>
                  </a:lnTo>
                  <a:lnTo>
                    <a:pt x="301208" y="332959"/>
                  </a:lnTo>
                  <a:lnTo>
                    <a:pt x="270789" y="365998"/>
                  </a:lnTo>
                  <a:lnTo>
                    <a:pt x="241744" y="400280"/>
                  </a:lnTo>
                  <a:lnTo>
                    <a:pt x="214120" y="435762"/>
                  </a:lnTo>
                  <a:lnTo>
                    <a:pt x="187959" y="472400"/>
                  </a:lnTo>
                  <a:lnTo>
                    <a:pt x="163305" y="510149"/>
                  </a:lnTo>
                  <a:lnTo>
                    <a:pt x="140203" y="548966"/>
                  </a:lnTo>
                  <a:lnTo>
                    <a:pt x="118696" y="588807"/>
                  </a:lnTo>
                  <a:lnTo>
                    <a:pt x="98829" y="629627"/>
                  </a:lnTo>
                  <a:lnTo>
                    <a:pt x="80645" y="671383"/>
                  </a:lnTo>
                  <a:lnTo>
                    <a:pt x="64189" y="714031"/>
                  </a:lnTo>
                  <a:lnTo>
                    <a:pt x="49504" y="757527"/>
                  </a:lnTo>
                  <a:lnTo>
                    <a:pt x="36634" y="801826"/>
                  </a:lnTo>
                  <a:lnTo>
                    <a:pt x="25623" y="846885"/>
                  </a:lnTo>
                  <a:lnTo>
                    <a:pt x="16516" y="892660"/>
                  </a:lnTo>
                  <a:lnTo>
                    <a:pt x="9356" y="939107"/>
                  </a:lnTo>
                  <a:lnTo>
                    <a:pt x="4187" y="986182"/>
                  </a:lnTo>
                  <a:lnTo>
                    <a:pt x="1054" y="1033841"/>
                  </a:lnTo>
                  <a:lnTo>
                    <a:pt x="0" y="1082039"/>
                  </a:lnTo>
                  <a:lnTo>
                    <a:pt x="1054" y="1130238"/>
                  </a:lnTo>
                  <a:lnTo>
                    <a:pt x="4187" y="1177897"/>
                  </a:lnTo>
                  <a:lnTo>
                    <a:pt x="9356" y="1224972"/>
                  </a:lnTo>
                  <a:lnTo>
                    <a:pt x="16516" y="1271419"/>
                  </a:lnTo>
                  <a:lnTo>
                    <a:pt x="25623" y="1317194"/>
                  </a:lnTo>
                  <a:lnTo>
                    <a:pt x="36634" y="1362253"/>
                  </a:lnTo>
                  <a:lnTo>
                    <a:pt x="49504" y="1406552"/>
                  </a:lnTo>
                  <a:lnTo>
                    <a:pt x="64189" y="1450048"/>
                  </a:lnTo>
                  <a:lnTo>
                    <a:pt x="80645" y="1492696"/>
                  </a:lnTo>
                  <a:lnTo>
                    <a:pt x="98829" y="1534452"/>
                  </a:lnTo>
                  <a:lnTo>
                    <a:pt x="118696" y="1575272"/>
                  </a:lnTo>
                  <a:lnTo>
                    <a:pt x="140203" y="1615113"/>
                  </a:lnTo>
                  <a:lnTo>
                    <a:pt x="163305" y="1653930"/>
                  </a:lnTo>
                  <a:lnTo>
                    <a:pt x="187959" y="1691679"/>
                  </a:lnTo>
                  <a:lnTo>
                    <a:pt x="214120" y="1728317"/>
                  </a:lnTo>
                  <a:lnTo>
                    <a:pt x="241744" y="1763799"/>
                  </a:lnTo>
                  <a:lnTo>
                    <a:pt x="270789" y="1798081"/>
                  </a:lnTo>
                  <a:lnTo>
                    <a:pt x="301208" y="1831120"/>
                  </a:lnTo>
                  <a:lnTo>
                    <a:pt x="332959" y="1862871"/>
                  </a:lnTo>
                  <a:lnTo>
                    <a:pt x="365998" y="1893290"/>
                  </a:lnTo>
                  <a:lnTo>
                    <a:pt x="400280" y="1922335"/>
                  </a:lnTo>
                  <a:lnTo>
                    <a:pt x="435762" y="1949959"/>
                  </a:lnTo>
                  <a:lnTo>
                    <a:pt x="472400" y="1976120"/>
                  </a:lnTo>
                  <a:lnTo>
                    <a:pt x="510149" y="2000774"/>
                  </a:lnTo>
                  <a:lnTo>
                    <a:pt x="548966" y="2023876"/>
                  </a:lnTo>
                  <a:lnTo>
                    <a:pt x="588807" y="2045383"/>
                  </a:lnTo>
                  <a:lnTo>
                    <a:pt x="629627" y="2065250"/>
                  </a:lnTo>
                  <a:lnTo>
                    <a:pt x="671383" y="2083434"/>
                  </a:lnTo>
                  <a:lnTo>
                    <a:pt x="714031" y="2099890"/>
                  </a:lnTo>
                  <a:lnTo>
                    <a:pt x="757527" y="2114575"/>
                  </a:lnTo>
                  <a:lnTo>
                    <a:pt x="801826" y="2127445"/>
                  </a:lnTo>
                  <a:lnTo>
                    <a:pt x="846885" y="2138456"/>
                  </a:lnTo>
                  <a:lnTo>
                    <a:pt x="892660" y="2147563"/>
                  </a:lnTo>
                  <a:lnTo>
                    <a:pt x="939107" y="2154723"/>
                  </a:lnTo>
                  <a:lnTo>
                    <a:pt x="986182" y="2159892"/>
                  </a:lnTo>
                  <a:lnTo>
                    <a:pt x="1033841" y="2163025"/>
                  </a:lnTo>
                  <a:lnTo>
                    <a:pt x="1082040" y="2164079"/>
                  </a:lnTo>
                  <a:lnTo>
                    <a:pt x="1130238" y="2163025"/>
                  </a:lnTo>
                  <a:lnTo>
                    <a:pt x="1177897" y="2159892"/>
                  </a:lnTo>
                  <a:lnTo>
                    <a:pt x="1224972" y="2154723"/>
                  </a:lnTo>
                  <a:lnTo>
                    <a:pt x="1271419" y="2147563"/>
                  </a:lnTo>
                  <a:lnTo>
                    <a:pt x="1317194" y="2138456"/>
                  </a:lnTo>
                  <a:lnTo>
                    <a:pt x="1362253" y="2127445"/>
                  </a:lnTo>
                  <a:lnTo>
                    <a:pt x="1406552" y="2114575"/>
                  </a:lnTo>
                  <a:lnTo>
                    <a:pt x="1450048" y="2099890"/>
                  </a:lnTo>
                  <a:lnTo>
                    <a:pt x="1492696" y="2083434"/>
                  </a:lnTo>
                  <a:lnTo>
                    <a:pt x="1534452" y="2065250"/>
                  </a:lnTo>
                  <a:lnTo>
                    <a:pt x="1575272" y="2045383"/>
                  </a:lnTo>
                  <a:lnTo>
                    <a:pt x="1615113" y="2023876"/>
                  </a:lnTo>
                  <a:lnTo>
                    <a:pt x="1653930" y="2000774"/>
                  </a:lnTo>
                  <a:lnTo>
                    <a:pt x="1691679" y="1976120"/>
                  </a:lnTo>
                  <a:lnTo>
                    <a:pt x="1728317" y="1949959"/>
                  </a:lnTo>
                  <a:lnTo>
                    <a:pt x="1763799" y="1922335"/>
                  </a:lnTo>
                  <a:lnTo>
                    <a:pt x="1798081" y="1893290"/>
                  </a:lnTo>
                  <a:lnTo>
                    <a:pt x="1831120" y="1862871"/>
                  </a:lnTo>
                  <a:lnTo>
                    <a:pt x="1862871" y="1831120"/>
                  </a:lnTo>
                  <a:lnTo>
                    <a:pt x="1893290" y="1798081"/>
                  </a:lnTo>
                  <a:lnTo>
                    <a:pt x="1922335" y="1763799"/>
                  </a:lnTo>
                  <a:lnTo>
                    <a:pt x="1949959" y="1728317"/>
                  </a:lnTo>
                  <a:lnTo>
                    <a:pt x="1976120" y="1691679"/>
                  </a:lnTo>
                  <a:lnTo>
                    <a:pt x="2000774" y="1653930"/>
                  </a:lnTo>
                  <a:lnTo>
                    <a:pt x="2023876" y="1615113"/>
                  </a:lnTo>
                  <a:lnTo>
                    <a:pt x="2045383" y="1575272"/>
                  </a:lnTo>
                  <a:lnTo>
                    <a:pt x="2065250" y="1534452"/>
                  </a:lnTo>
                  <a:lnTo>
                    <a:pt x="2083434" y="1492696"/>
                  </a:lnTo>
                  <a:lnTo>
                    <a:pt x="2099890" y="1450048"/>
                  </a:lnTo>
                  <a:lnTo>
                    <a:pt x="2114575" y="1406552"/>
                  </a:lnTo>
                  <a:lnTo>
                    <a:pt x="2127445" y="1362253"/>
                  </a:lnTo>
                  <a:lnTo>
                    <a:pt x="2138456" y="1317194"/>
                  </a:lnTo>
                  <a:lnTo>
                    <a:pt x="2147563" y="1271419"/>
                  </a:lnTo>
                  <a:lnTo>
                    <a:pt x="2154723" y="1224972"/>
                  </a:lnTo>
                  <a:lnTo>
                    <a:pt x="2159892" y="1177897"/>
                  </a:lnTo>
                  <a:lnTo>
                    <a:pt x="2163025" y="1130238"/>
                  </a:lnTo>
                  <a:lnTo>
                    <a:pt x="2164080" y="1082039"/>
                  </a:lnTo>
                  <a:lnTo>
                    <a:pt x="2163025" y="1033841"/>
                  </a:lnTo>
                  <a:lnTo>
                    <a:pt x="2159892" y="986182"/>
                  </a:lnTo>
                  <a:lnTo>
                    <a:pt x="2154723" y="939107"/>
                  </a:lnTo>
                  <a:lnTo>
                    <a:pt x="2147563" y="892660"/>
                  </a:lnTo>
                  <a:lnTo>
                    <a:pt x="2138456" y="846885"/>
                  </a:lnTo>
                  <a:lnTo>
                    <a:pt x="2127445" y="801826"/>
                  </a:lnTo>
                  <a:lnTo>
                    <a:pt x="2114575" y="757527"/>
                  </a:lnTo>
                  <a:lnTo>
                    <a:pt x="2099890" y="714031"/>
                  </a:lnTo>
                  <a:lnTo>
                    <a:pt x="2083434" y="671383"/>
                  </a:lnTo>
                  <a:lnTo>
                    <a:pt x="2065250" y="629627"/>
                  </a:lnTo>
                  <a:lnTo>
                    <a:pt x="2045383" y="588807"/>
                  </a:lnTo>
                  <a:lnTo>
                    <a:pt x="2023876" y="548966"/>
                  </a:lnTo>
                  <a:lnTo>
                    <a:pt x="2000774" y="510149"/>
                  </a:lnTo>
                  <a:lnTo>
                    <a:pt x="1976120" y="472400"/>
                  </a:lnTo>
                  <a:lnTo>
                    <a:pt x="1949959" y="435762"/>
                  </a:lnTo>
                  <a:lnTo>
                    <a:pt x="1922335" y="400280"/>
                  </a:lnTo>
                  <a:lnTo>
                    <a:pt x="1893290" y="365998"/>
                  </a:lnTo>
                  <a:lnTo>
                    <a:pt x="1862871" y="332959"/>
                  </a:lnTo>
                  <a:lnTo>
                    <a:pt x="1831120" y="301208"/>
                  </a:lnTo>
                  <a:lnTo>
                    <a:pt x="1798081" y="270789"/>
                  </a:lnTo>
                  <a:lnTo>
                    <a:pt x="1763799" y="241744"/>
                  </a:lnTo>
                  <a:lnTo>
                    <a:pt x="1728317" y="214120"/>
                  </a:lnTo>
                  <a:lnTo>
                    <a:pt x="1691679" y="187959"/>
                  </a:lnTo>
                  <a:lnTo>
                    <a:pt x="1653930" y="163305"/>
                  </a:lnTo>
                  <a:lnTo>
                    <a:pt x="1615113" y="140203"/>
                  </a:lnTo>
                  <a:lnTo>
                    <a:pt x="1575272" y="118696"/>
                  </a:lnTo>
                  <a:lnTo>
                    <a:pt x="1534452" y="98829"/>
                  </a:lnTo>
                  <a:lnTo>
                    <a:pt x="1492696" y="80645"/>
                  </a:lnTo>
                  <a:lnTo>
                    <a:pt x="1450048" y="64189"/>
                  </a:lnTo>
                  <a:lnTo>
                    <a:pt x="1406552" y="49504"/>
                  </a:lnTo>
                  <a:lnTo>
                    <a:pt x="1362253" y="36634"/>
                  </a:lnTo>
                  <a:lnTo>
                    <a:pt x="1317194" y="25623"/>
                  </a:lnTo>
                  <a:lnTo>
                    <a:pt x="1271419" y="16516"/>
                  </a:lnTo>
                  <a:lnTo>
                    <a:pt x="1224972" y="9356"/>
                  </a:lnTo>
                  <a:lnTo>
                    <a:pt x="1177897" y="4187"/>
                  </a:lnTo>
                  <a:lnTo>
                    <a:pt x="1130238" y="1054"/>
                  </a:lnTo>
                  <a:lnTo>
                    <a:pt x="1082040" y="0"/>
                  </a:lnTo>
                  <a:close/>
                </a:path>
              </a:pathLst>
            </a:custGeom>
            <a:solidFill>
              <a:srgbClr val="0C323C"/>
            </a:solidFill>
            <a:ln w="571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0F9812E0-3E7E-AB52-114B-5CE71C37816A}"/>
                </a:ext>
              </a:extLst>
            </p:cNvPr>
            <p:cNvSpPr/>
            <p:nvPr/>
          </p:nvSpPr>
          <p:spPr>
            <a:xfrm>
              <a:off x="2114854" y="2282050"/>
              <a:ext cx="938530" cy="939165"/>
            </a:xfrm>
            <a:custGeom>
              <a:avLst/>
              <a:gdLst/>
              <a:ahLst/>
              <a:cxnLst/>
              <a:rect l="l" t="t" r="r" b="b"/>
              <a:pathLst>
                <a:path w="938530" h="939164">
                  <a:moveTo>
                    <a:pt x="642696" y="474002"/>
                  </a:moveTo>
                  <a:lnTo>
                    <a:pt x="638886" y="433260"/>
                  </a:lnTo>
                  <a:lnTo>
                    <a:pt x="625906" y="394970"/>
                  </a:lnTo>
                  <a:lnTo>
                    <a:pt x="606437" y="363410"/>
                  </a:lnTo>
                  <a:lnTo>
                    <a:pt x="606437" y="447890"/>
                  </a:lnTo>
                  <a:lnTo>
                    <a:pt x="606437" y="490435"/>
                  </a:lnTo>
                  <a:lnTo>
                    <a:pt x="592226" y="533527"/>
                  </a:lnTo>
                  <a:lnTo>
                    <a:pt x="563435" y="571500"/>
                  </a:lnTo>
                  <a:lnTo>
                    <a:pt x="525526" y="596049"/>
                  </a:lnTo>
                  <a:lnTo>
                    <a:pt x="482358" y="606907"/>
                  </a:lnTo>
                  <a:lnTo>
                    <a:pt x="437807" y="603859"/>
                  </a:lnTo>
                  <a:lnTo>
                    <a:pt x="395732" y="586638"/>
                  </a:lnTo>
                  <a:lnTo>
                    <a:pt x="359981" y="555015"/>
                  </a:lnTo>
                  <a:lnTo>
                    <a:pt x="338150" y="516521"/>
                  </a:lnTo>
                  <a:lnTo>
                    <a:pt x="330136" y="475449"/>
                  </a:lnTo>
                  <a:lnTo>
                    <a:pt x="334708" y="434619"/>
                  </a:lnTo>
                  <a:lnTo>
                    <a:pt x="350621" y="396875"/>
                  </a:lnTo>
                  <a:lnTo>
                    <a:pt x="376631" y="365048"/>
                  </a:lnTo>
                  <a:lnTo>
                    <a:pt x="411518" y="341985"/>
                  </a:lnTo>
                  <a:lnTo>
                    <a:pt x="454037" y="330492"/>
                  </a:lnTo>
                  <a:lnTo>
                    <a:pt x="499071" y="332955"/>
                  </a:lnTo>
                  <a:lnTo>
                    <a:pt x="538556" y="348411"/>
                  </a:lnTo>
                  <a:lnTo>
                    <a:pt x="570763" y="374383"/>
                  </a:lnTo>
                  <a:lnTo>
                    <a:pt x="593966" y="408368"/>
                  </a:lnTo>
                  <a:lnTo>
                    <a:pt x="606437" y="447890"/>
                  </a:lnTo>
                  <a:lnTo>
                    <a:pt x="606437" y="363410"/>
                  </a:lnTo>
                  <a:lnTo>
                    <a:pt x="576389" y="332028"/>
                  </a:lnTo>
                  <a:lnTo>
                    <a:pt x="541782" y="310515"/>
                  </a:lnTo>
                  <a:lnTo>
                    <a:pt x="501916" y="297751"/>
                  </a:lnTo>
                  <a:lnTo>
                    <a:pt x="457758" y="295300"/>
                  </a:lnTo>
                  <a:lnTo>
                    <a:pt x="414807" y="303695"/>
                  </a:lnTo>
                  <a:lnTo>
                    <a:pt x="377215" y="321424"/>
                  </a:lnTo>
                  <a:lnTo>
                    <a:pt x="345770" y="346900"/>
                  </a:lnTo>
                  <a:lnTo>
                    <a:pt x="321233" y="378510"/>
                  </a:lnTo>
                  <a:lnTo>
                    <a:pt x="304393" y="414642"/>
                  </a:lnTo>
                  <a:lnTo>
                    <a:pt x="296037" y="453720"/>
                  </a:lnTo>
                  <a:lnTo>
                    <a:pt x="296837" y="490435"/>
                  </a:lnTo>
                  <a:lnTo>
                    <a:pt x="296913" y="494118"/>
                  </a:lnTo>
                  <a:lnTo>
                    <a:pt x="307822" y="534250"/>
                  </a:lnTo>
                  <a:lnTo>
                    <a:pt x="329526" y="572503"/>
                  </a:lnTo>
                  <a:lnTo>
                    <a:pt x="360718" y="604875"/>
                  </a:lnTo>
                  <a:lnTo>
                    <a:pt x="397294" y="627214"/>
                  </a:lnTo>
                  <a:lnTo>
                    <a:pt x="437261" y="639635"/>
                  </a:lnTo>
                  <a:lnTo>
                    <a:pt x="478663" y="642226"/>
                  </a:lnTo>
                  <a:lnTo>
                    <a:pt x="519518" y="635114"/>
                  </a:lnTo>
                  <a:lnTo>
                    <a:pt x="557834" y="618388"/>
                  </a:lnTo>
                  <a:lnTo>
                    <a:pt x="572630" y="606907"/>
                  </a:lnTo>
                  <a:lnTo>
                    <a:pt x="591642" y="592175"/>
                  </a:lnTo>
                  <a:lnTo>
                    <a:pt x="618959" y="556552"/>
                  </a:lnTo>
                  <a:lnTo>
                    <a:pt x="636384" y="515620"/>
                  </a:lnTo>
                  <a:lnTo>
                    <a:pt x="642696" y="474002"/>
                  </a:lnTo>
                  <a:close/>
                </a:path>
                <a:path w="938530" h="939164">
                  <a:moveTo>
                    <a:pt x="804887" y="145072"/>
                  </a:moveTo>
                  <a:lnTo>
                    <a:pt x="804481" y="134162"/>
                  </a:lnTo>
                  <a:lnTo>
                    <a:pt x="804672" y="125145"/>
                  </a:lnTo>
                  <a:lnTo>
                    <a:pt x="799490" y="69189"/>
                  </a:lnTo>
                  <a:lnTo>
                    <a:pt x="795108" y="63525"/>
                  </a:lnTo>
                  <a:lnTo>
                    <a:pt x="789901" y="59855"/>
                  </a:lnTo>
                  <a:lnTo>
                    <a:pt x="783831" y="58635"/>
                  </a:lnTo>
                  <a:lnTo>
                    <a:pt x="776846" y="60325"/>
                  </a:lnTo>
                  <a:lnTo>
                    <a:pt x="767791" y="68745"/>
                  </a:lnTo>
                  <a:lnTo>
                    <a:pt x="766114" y="80276"/>
                  </a:lnTo>
                  <a:lnTo>
                    <a:pt x="767473" y="93192"/>
                  </a:lnTo>
                  <a:lnTo>
                    <a:pt x="767524" y="105765"/>
                  </a:lnTo>
                  <a:lnTo>
                    <a:pt x="721271" y="73609"/>
                  </a:lnTo>
                  <a:lnTo>
                    <a:pt x="672223" y="46456"/>
                  </a:lnTo>
                  <a:lnTo>
                    <a:pt x="620433" y="25019"/>
                  </a:lnTo>
                  <a:lnTo>
                    <a:pt x="565937" y="10007"/>
                  </a:lnTo>
                  <a:lnTo>
                    <a:pt x="519518" y="2717"/>
                  </a:lnTo>
                  <a:lnTo>
                    <a:pt x="473722" y="0"/>
                  </a:lnTo>
                  <a:lnTo>
                    <a:pt x="428764" y="1701"/>
                  </a:lnTo>
                  <a:lnTo>
                    <a:pt x="384873" y="7594"/>
                  </a:lnTo>
                  <a:lnTo>
                    <a:pt x="342252" y="17500"/>
                  </a:lnTo>
                  <a:lnTo>
                    <a:pt x="301117" y="31229"/>
                  </a:lnTo>
                  <a:lnTo>
                    <a:pt x="261683" y="48577"/>
                  </a:lnTo>
                  <a:lnTo>
                    <a:pt x="224180" y="69354"/>
                  </a:lnTo>
                  <a:lnTo>
                    <a:pt x="188798" y="93383"/>
                  </a:lnTo>
                  <a:lnTo>
                    <a:pt x="155778" y="120446"/>
                  </a:lnTo>
                  <a:lnTo>
                    <a:pt x="125323" y="150368"/>
                  </a:lnTo>
                  <a:lnTo>
                    <a:pt x="97650" y="182956"/>
                  </a:lnTo>
                  <a:lnTo>
                    <a:pt x="72986" y="217995"/>
                  </a:lnTo>
                  <a:lnTo>
                    <a:pt x="51523" y="255320"/>
                  </a:lnTo>
                  <a:lnTo>
                    <a:pt x="33502" y="294716"/>
                  </a:lnTo>
                  <a:lnTo>
                    <a:pt x="19113" y="336003"/>
                  </a:lnTo>
                  <a:lnTo>
                    <a:pt x="8597" y="378980"/>
                  </a:lnTo>
                  <a:lnTo>
                    <a:pt x="2159" y="423456"/>
                  </a:lnTo>
                  <a:lnTo>
                    <a:pt x="0" y="469239"/>
                  </a:lnTo>
                  <a:lnTo>
                    <a:pt x="2362" y="516140"/>
                  </a:lnTo>
                  <a:lnTo>
                    <a:pt x="10185" y="565835"/>
                  </a:lnTo>
                  <a:lnTo>
                    <a:pt x="32181" y="584301"/>
                  </a:lnTo>
                  <a:lnTo>
                    <a:pt x="41592" y="579285"/>
                  </a:lnTo>
                  <a:lnTo>
                    <a:pt x="46469" y="569391"/>
                  </a:lnTo>
                  <a:lnTo>
                    <a:pt x="38392" y="523951"/>
                  </a:lnTo>
                  <a:lnTo>
                    <a:pt x="35039" y="479145"/>
                  </a:lnTo>
                  <a:lnTo>
                    <a:pt x="36220" y="435216"/>
                  </a:lnTo>
                  <a:lnTo>
                    <a:pt x="41732" y="392366"/>
                  </a:lnTo>
                  <a:lnTo>
                    <a:pt x="51333" y="350837"/>
                  </a:lnTo>
                  <a:lnTo>
                    <a:pt x="64846" y="310857"/>
                  </a:lnTo>
                  <a:lnTo>
                    <a:pt x="82042" y="272669"/>
                  </a:lnTo>
                  <a:lnTo>
                    <a:pt x="102717" y="236474"/>
                  </a:lnTo>
                  <a:lnTo>
                    <a:pt x="126669" y="202501"/>
                  </a:lnTo>
                  <a:lnTo>
                    <a:pt x="153670" y="171005"/>
                  </a:lnTo>
                  <a:lnTo>
                    <a:pt x="183515" y="142189"/>
                  </a:lnTo>
                  <a:lnTo>
                    <a:pt x="216001" y="116293"/>
                  </a:lnTo>
                  <a:lnTo>
                    <a:pt x="250913" y="93548"/>
                  </a:lnTo>
                  <a:lnTo>
                    <a:pt x="288036" y="74168"/>
                  </a:lnTo>
                  <a:lnTo>
                    <a:pt x="327164" y="58394"/>
                  </a:lnTo>
                  <a:lnTo>
                    <a:pt x="368096" y="46443"/>
                  </a:lnTo>
                  <a:lnTo>
                    <a:pt x="410616" y="38557"/>
                  </a:lnTo>
                  <a:lnTo>
                    <a:pt x="454494" y="34950"/>
                  </a:lnTo>
                  <a:lnTo>
                    <a:pt x="499554" y="35864"/>
                  </a:lnTo>
                  <a:lnTo>
                    <a:pt x="545553" y="41503"/>
                  </a:lnTo>
                  <a:lnTo>
                    <a:pt x="599592" y="54673"/>
                  </a:lnTo>
                  <a:lnTo>
                    <a:pt x="651662" y="74853"/>
                  </a:lnTo>
                  <a:lnTo>
                    <a:pt x="700620" y="101600"/>
                  </a:lnTo>
                  <a:lnTo>
                    <a:pt x="745299" y="134493"/>
                  </a:lnTo>
                  <a:lnTo>
                    <a:pt x="734796" y="135509"/>
                  </a:lnTo>
                  <a:lnTo>
                    <a:pt x="722210" y="135991"/>
                  </a:lnTo>
                  <a:lnTo>
                    <a:pt x="710272" y="137782"/>
                  </a:lnTo>
                  <a:lnTo>
                    <a:pt x="701662" y="142709"/>
                  </a:lnTo>
                  <a:lnTo>
                    <a:pt x="697572" y="151295"/>
                  </a:lnTo>
                  <a:lnTo>
                    <a:pt x="698525" y="159893"/>
                  </a:lnTo>
                  <a:lnTo>
                    <a:pt x="703580" y="167144"/>
                  </a:lnTo>
                  <a:lnTo>
                    <a:pt x="711847" y="171678"/>
                  </a:lnTo>
                  <a:lnTo>
                    <a:pt x="731329" y="170027"/>
                  </a:lnTo>
                  <a:lnTo>
                    <a:pt x="758304" y="169354"/>
                  </a:lnTo>
                  <a:lnTo>
                    <a:pt x="784174" y="167576"/>
                  </a:lnTo>
                  <a:lnTo>
                    <a:pt x="800354" y="162648"/>
                  </a:lnTo>
                  <a:lnTo>
                    <a:pt x="804087" y="155397"/>
                  </a:lnTo>
                  <a:lnTo>
                    <a:pt x="804887" y="145072"/>
                  </a:lnTo>
                  <a:close/>
                </a:path>
                <a:path w="938530" h="939164">
                  <a:moveTo>
                    <a:pt x="818781" y="499783"/>
                  </a:moveTo>
                  <a:lnTo>
                    <a:pt x="817994" y="471843"/>
                  </a:lnTo>
                  <a:lnTo>
                    <a:pt x="816914" y="437553"/>
                  </a:lnTo>
                  <a:lnTo>
                    <a:pt x="817575" y="407073"/>
                  </a:lnTo>
                  <a:lnTo>
                    <a:pt x="807313" y="391833"/>
                  </a:lnTo>
                  <a:lnTo>
                    <a:pt x="791857" y="388023"/>
                  </a:lnTo>
                  <a:lnTo>
                    <a:pt x="786701" y="386753"/>
                  </a:lnTo>
                  <a:lnTo>
                    <a:pt x="782370" y="386981"/>
                  </a:lnTo>
                  <a:lnTo>
                    <a:pt x="782370" y="423583"/>
                  </a:lnTo>
                  <a:lnTo>
                    <a:pt x="782370" y="516293"/>
                  </a:lnTo>
                  <a:lnTo>
                    <a:pt x="725868" y="516293"/>
                  </a:lnTo>
                  <a:lnTo>
                    <a:pt x="716292" y="521373"/>
                  </a:lnTo>
                  <a:lnTo>
                    <a:pt x="709333" y="535343"/>
                  </a:lnTo>
                  <a:lnTo>
                    <a:pt x="704265" y="551853"/>
                  </a:lnTo>
                  <a:lnTo>
                    <a:pt x="700417" y="564553"/>
                  </a:lnTo>
                  <a:lnTo>
                    <a:pt x="695388" y="574713"/>
                  </a:lnTo>
                  <a:lnTo>
                    <a:pt x="688644" y="587413"/>
                  </a:lnTo>
                  <a:lnTo>
                    <a:pt x="682764" y="600113"/>
                  </a:lnTo>
                  <a:lnTo>
                    <a:pt x="680275" y="609003"/>
                  </a:lnTo>
                  <a:lnTo>
                    <a:pt x="685736" y="621703"/>
                  </a:lnTo>
                  <a:lnTo>
                    <a:pt x="698334" y="635673"/>
                  </a:lnTo>
                  <a:lnTo>
                    <a:pt x="712597" y="648373"/>
                  </a:lnTo>
                  <a:lnTo>
                    <a:pt x="723049" y="659803"/>
                  </a:lnTo>
                  <a:lnTo>
                    <a:pt x="661073" y="722033"/>
                  </a:lnTo>
                  <a:lnTo>
                    <a:pt x="659485" y="723303"/>
                  </a:lnTo>
                  <a:lnTo>
                    <a:pt x="658571" y="723303"/>
                  </a:lnTo>
                  <a:lnTo>
                    <a:pt x="656399" y="722033"/>
                  </a:lnTo>
                  <a:lnTo>
                    <a:pt x="653084" y="719493"/>
                  </a:lnTo>
                  <a:lnTo>
                    <a:pt x="648119" y="715683"/>
                  </a:lnTo>
                  <a:lnTo>
                    <a:pt x="638365" y="704253"/>
                  </a:lnTo>
                  <a:lnTo>
                    <a:pt x="628319" y="694093"/>
                  </a:lnTo>
                  <a:lnTo>
                    <a:pt x="619239" y="685203"/>
                  </a:lnTo>
                  <a:lnTo>
                    <a:pt x="607047" y="682663"/>
                  </a:lnTo>
                  <a:lnTo>
                    <a:pt x="594842" y="685203"/>
                  </a:lnTo>
                  <a:lnTo>
                    <a:pt x="582790" y="691553"/>
                  </a:lnTo>
                  <a:lnTo>
                    <a:pt x="571093" y="697903"/>
                  </a:lnTo>
                  <a:lnTo>
                    <a:pt x="559181" y="702983"/>
                  </a:lnTo>
                  <a:lnTo>
                    <a:pt x="543572" y="708063"/>
                  </a:lnTo>
                  <a:lnTo>
                    <a:pt x="528993" y="713143"/>
                  </a:lnTo>
                  <a:lnTo>
                    <a:pt x="520217" y="718223"/>
                  </a:lnTo>
                  <a:lnTo>
                    <a:pt x="515569" y="723303"/>
                  </a:lnTo>
                  <a:lnTo>
                    <a:pt x="515569" y="782993"/>
                  </a:lnTo>
                  <a:lnTo>
                    <a:pt x="422935" y="782993"/>
                  </a:lnTo>
                  <a:lnTo>
                    <a:pt x="422935" y="725843"/>
                  </a:lnTo>
                  <a:lnTo>
                    <a:pt x="419569" y="719493"/>
                  </a:lnTo>
                  <a:lnTo>
                    <a:pt x="418909" y="718223"/>
                  </a:lnTo>
                  <a:lnTo>
                    <a:pt x="418211" y="718223"/>
                  </a:lnTo>
                  <a:lnTo>
                    <a:pt x="409943" y="713143"/>
                  </a:lnTo>
                  <a:lnTo>
                    <a:pt x="396430" y="708063"/>
                  </a:lnTo>
                  <a:lnTo>
                    <a:pt x="382041" y="704253"/>
                  </a:lnTo>
                  <a:lnTo>
                    <a:pt x="371081" y="700443"/>
                  </a:lnTo>
                  <a:lnTo>
                    <a:pt x="350481" y="689013"/>
                  </a:lnTo>
                  <a:lnTo>
                    <a:pt x="339394" y="683933"/>
                  </a:lnTo>
                  <a:lnTo>
                    <a:pt x="330936" y="681393"/>
                  </a:lnTo>
                  <a:lnTo>
                    <a:pt x="326085" y="681393"/>
                  </a:lnTo>
                  <a:lnTo>
                    <a:pt x="320217" y="685203"/>
                  </a:lnTo>
                  <a:lnTo>
                    <a:pt x="316445" y="687743"/>
                  </a:lnTo>
                  <a:lnTo>
                    <a:pt x="308216" y="696633"/>
                  </a:lnTo>
                  <a:lnTo>
                    <a:pt x="298665" y="706793"/>
                  </a:lnTo>
                  <a:lnTo>
                    <a:pt x="289420" y="716953"/>
                  </a:lnTo>
                  <a:lnTo>
                    <a:pt x="282105" y="722033"/>
                  </a:lnTo>
                  <a:lnTo>
                    <a:pt x="279933" y="723303"/>
                  </a:lnTo>
                  <a:lnTo>
                    <a:pt x="279031" y="723303"/>
                  </a:lnTo>
                  <a:lnTo>
                    <a:pt x="277431" y="722033"/>
                  </a:lnTo>
                  <a:lnTo>
                    <a:pt x="215455" y="659803"/>
                  </a:lnTo>
                  <a:lnTo>
                    <a:pt x="221742" y="652183"/>
                  </a:lnTo>
                  <a:lnTo>
                    <a:pt x="235750" y="639483"/>
                  </a:lnTo>
                  <a:lnTo>
                    <a:pt x="250151" y="625513"/>
                  </a:lnTo>
                  <a:lnTo>
                    <a:pt x="257657" y="614083"/>
                  </a:lnTo>
                  <a:lnTo>
                    <a:pt x="256590" y="603923"/>
                  </a:lnTo>
                  <a:lnTo>
                    <a:pt x="251129" y="589953"/>
                  </a:lnTo>
                  <a:lnTo>
                    <a:pt x="244182" y="577253"/>
                  </a:lnTo>
                  <a:lnTo>
                    <a:pt x="238607" y="565823"/>
                  </a:lnTo>
                  <a:lnTo>
                    <a:pt x="233756" y="550583"/>
                  </a:lnTo>
                  <a:lnTo>
                    <a:pt x="228917" y="535343"/>
                  </a:lnTo>
                  <a:lnTo>
                    <a:pt x="221081" y="521373"/>
                  </a:lnTo>
                  <a:lnTo>
                    <a:pt x="208940" y="516293"/>
                  </a:lnTo>
                  <a:lnTo>
                    <a:pt x="156133" y="516293"/>
                  </a:lnTo>
                  <a:lnTo>
                    <a:pt x="156133" y="423583"/>
                  </a:lnTo>
                  <a:lnTo>
                    <a:pt x="216344" y="423583"/>
                  </a:lnTo>
                  <a:lnTo>
                    <a:pt x="222834" y="418503"/>
                  </a:lnTo>
                  <a:lnTo>
                    <a:pt x="227914" y="407073"/>
                  </a:lnTo>
                  <a:lnTo>
                    <a:pt x="233654" y="388023"/>
                  </a:lnTo>
                  <a:lnTo>
                    <a:pt x="234429" y="385483"/>
                  </a:lnTo>
                  <a:lnTo>
                    <a:pt x="240245" y="370243"/>
                  </a:lnTo>
                  <a:lnTo>
                    <a:pt x="249301" y="352463"/>
                  </a:lnTo>
                  <a:lnTo>
                    <a:pt x="255219" y="342303"/>
                  </a:lnTo>
                  <a:lnTo>
                    <a:pt x="257975" y="332143"/>
                  </a:lnTo>
                  <a:lnTo>
                    <a:pt x="254330" y="320713"/>
                  </a:lnTo>
                  <a:lnTo>
                    <a:pt x="246367" y="311823"/>
                  </a:lnTo>
                  <a:lnTo>
                    <a:pt x="233845" y="300393"/>
                  </a:lnTo>
                  <a:lnTo>
                    <a:pt x="222288" y="288963"/>
                  </a:lnTo>
                  <a:lnTo>
                    <a:pt x="217208" y="281343"/>
                  </a:lnTo>
                  <a:lnTo>
                    <a:pt x="281203" y="215303"/>
                  </a:lnTo>
                  <a:lnTo>
                    <a:pt x="287629" y="221653"/>
                  </a:lnTo>
                  <a:lnTo>
                    <a:pt x="312305" y="247053"/>
                  </a:lnTo>
                  <a:lnTo>
                    <a:pt x="321119" y="255943"/>
                  </a:lnTo>
                  <a:lnTo>
                    <a:pt x="331216" y="258483"/>
                  </a:lnTo>
                  <a:lnTo>
                    <a:pt x="340017" y="257213"/>
                  </a:lnTo>
                  <a:lnTo>
                    <a:pt x="348297" y="252133"/>
                  </a:lnTo>
                  <a:lnTo>
                    <a:pt x="356831" y="247053"/>
                  </a:lnTo>
                  <a:lnTo>
                    <a:pt x="362483" y="244513"/>
                  </a:lnTo>
                  <a:lnTo>
                    <a:pt x="369112" y="240703"/>
                  </a:lnTo>
                  <a:lnTo>
                    <a:pt x="374789" y="239433"/>
                  </a:lnTo>
                  <a:lnTo>
                    <a:pt x="402323" y="230543"/>
                  </a:lnTo>
                  <a:lnTo>
                    <a:pt x="416712" y="224193"/>
                  </a:lnTo>
                  <a:lnTo>
                    <a:pt x="420852" y="219113"/>
                  </a:lnTo>
                  <a:lnTo>
                    <a:pt x="422935" y="216573"/>
                  </a:lnTo>
                  <a:lnTo>
                    <a:pt x="422935" y="158153"/>
                  </a:lnTo>
                  <a:lnTo>
                    <a:pt x="515569" y="158153"/>
                  </a:lnTo>
                  <a:lnTo>
                    <a:pt x="515569" y="215303"/>
                  </a:lnTo>
                  <a:lnTo>
                    <a:pt x="521563" y="222923"/>
                  </a:lnTo>
                  <a:lnTo>
                    <a:pt x="535571" y="230543"/>
                  </a:lnTo>
                  <a:lnTo>
                    <a:pt x="563727" y="239433"/>
                  </a:lnTo>
                  <a:lnTo>
                    <a:pt x="573532" y="243243"/>
                  </a:lnTo>
                  <a:lnTo>
                    <a:pt x="586854" y="250863"/>
                  </a:lnTo>
                  <a:lnTo>
                    <a:pt x="599478" y="257213"/>
                  </a:lnTo>
                  <a:lnTo>
                    <a:pt x="607275" y="259753"/>
                  </a:lnTo>
                  <a:lnTo>
                    <a:pt x="618248" y="254673"/>
                  </a:lnTo>
                  <a:lnTo>
                    <a:pt x="630885" y="241973"/>
                  </a:lnTo>
                  <a:lnTo>
                    <a:pt x="643293" y="229273"/>
                  </a:lnTo>
                  <a:lnTo>
                    <a:pt x="653529" y="219113"/>
                  </a:lnTo>
                  <a:lnTo>
                    <a:pt x="655243" y="217843"/>
                  </a:lnTo>
                  <a:lnTo>
                    <a:pt x="656488" y="216573"/>
                  </a:lnTo>
                  <a:lnTo>
                    <a:pt x="658787" y="217843"/>
                  </a:lnTo>
                  <a:lnTo>
                    <a:pt x="722223" y="282613"/>
                  </a:lnTo>
                  <a:lnTo>
                    <a:pt x="713270" y="291503"/>
                  </a:lnTo>
                  <a:lnTo>
                    <a:pt x="702170" y="301663"/>
                  </a:lnTo>
                  <a:lnTo>
                    <a:pt x="691362" y="311823"/>
                  </a:lnTo>
                  <a:lnTo>
                    <a:pt x="683336" y="321983"/>
                  </a:lnTo>
                  <a:lnTo>
                    <a:pt x="680262" y="332143"/>
                  </a:lnTo>
                  <a:lnTo>
                    <a:pt x="682815" y="341033"/>
                  </a:lnTo>
                  <a:lnTo>
                    <a:pt x="688098" y="349923"/>
                  </a:lnTo>
                  <a:lnTo>
                    <a:pt x="693216" y="360083"/>
                  </a:lnTo>
                  <a:lnTo>
                    <a:pt x="710488" y="407073"/>
                  </a:lnTo>
                  <a:lnTo>
                    <a:pt x="715505" y="418503"/>
                  </a:lnTo>
                  <a:lnTo>
                    <a:pt x="722160" y="423583"/>
                  </a:lnTo>
                  <a:lnTo>
                    <a:pt x="782370" y="423583"/>
                  </a:lnTo>
                  <a:lnTo>
                    <a:pt x="782370" y="386981"/>
                  </a:lnTo>
                  <a:lnTo>
                    <a:pt x="762596" y="388023"/>
                  </a:lnTo>
                  <a:lnTo>
                    <a:pt x="741870" y="388023"/>
                  </a:lnTo>
                  <a:lnTo>
                    <a:pt x="719670" y="333413"/>
                  </a:lnTo>
                  <a:lnTo>
                    <a:pt x="729932" y="321983"/>
                  </a:lnTo>
                  <a:lnTo>
                    <a:pt x="744893" y="308013"/>
                  </a:lnTo>
                  <a:lnTo>
                    <a:pt x="758672" y="294043"/>
                  </a:lnTo>
                  <a:lnTo>
                    <a:pt x="765378" y="282613"/>
                  </a:lnTo>
                  <a:lnTo>
                    <a:pt x="766165" y="276263"/>
                  </a:lnTo>
                  <a:lnTo>
                    <a:pt x="762838" y="272453"/>
                  </a:lnTo>
                  <a:lnTo>
                    <a:pt x="759256" y="267373"/>
                  </a:lnTo>
                  <a:lnTo>
                    <a:pt x="738771" y="244513"/>
                  </a:lnTo>
                  <a:lnTo>
                    <a:pt x="714933" y="222923"/>
                  </a:lnTo>
                  <a:lnTo>
                    <a:pt x="708215" y="216573"/>
                  </a:lnTo>
                  <a:lnTo>
                    <a:pt x="690753" y="200063"/>
                  </a:lnTo>
                  <a:lnTo>
                    <a:pt x="669277" y="177203"/>
                  </a:lnTo>
                  <a:lnTo>
                    <a:pt x="663244" y="173393"/>
                  </a:lnTo>
                  <a:lnTo>
                    <a:pt x="654672" y="173393"/>
                  </a:lnTo>
                  <a:lnTo>
                    <a:pt x="648284" y="177203"/>
                  </a:lnTo>
                  <a:lnTo>
                    <a:pt x="638505" y="186093"/>
                  </a:lnTo>
                  <a:lnTo>
                    <a:pt x="624928" y="200063"/>
                  </a:lnTo>
                  <a:lnTo>
                    <a:pt x="611936" y="212763"/>
                  </a:lnTo>
                  <a:lnTo>
                    <a:pt x="603923" y="219113"/>
                  </a:lnTo>
                  <a:lnTo>
                    <a:pt x="551624" y="197523"/>
                  </a:lnTo>
                  <a:lnTo>
                    <a:pt x="550379" y="187363"/>
                  </a:lnTo>
                  <a:lnTo>
                    <a:pt x="550506" y="173393"/>
                  </a:lnTo>
                  <a:lnTo>
                    <a:pt x="550519" y="170853"/>
                  </a:lnTo>
                  <a:lnTo>
                    <a:pt x="550811" y="158153"/>
                  </a:lnTo>
                  <a:lnTo>
                    <a:pt x="550849" y="147993"/>
                  </a:lnTo>
                  <a:lnTo>
                    <a:pt x="550608" y="139103"/>
                  </a:lnTo>
                  <a:lnTo>
                    <a:pt x="499440" y="120053"/>
                  </a:lnTo>
                  <a:lnTo>
                    <a:pt x="465264" y="118783"/>
                  </a:lnTo>
                  <a:lnTo>
                    <a:pt x="431457" y="120053"/>
                  </a:lnTo>
                  <a:lnTo>
                    <a:pt x="391718" y="126403"/>
                  </a:lnTo>
                  <a:lnTo>
                    <a:pt x="389204" y="147993"/>
                  </a:lnTo>
                  <a:lnTo>
                    <a:pt x="390169" y="186093"/>
                  </a:lnTo>
                  <a:lnTo>
                    <a:pt x="390194" y="187363"/>
                  </a:lnTo>
                  <a:lnTo>
                    <a:pt x="389331" y="197523"/>
                  </a:lnTo>
                  <a:lnTo>
                    <a:pt x="333463" y="219113"/>
                  </a:lnTo>
                  <a:lnTo>
                    <a:pt x="329577" y="215303"/>
                  </a:lnTo>
                  <a:lnTo>
                    <a:pt x="289509" y="175933"/>
                  </a:lnTo>
                  <a:lnTo>
                    <a:pt x="274154" y="175933"/>
                  </a:lnTo>
                  <a:lnTo>
                    <a:pt x="176758" y="272453"/>
                  </a:lnTo>
                  <a:lnTo>
                    <a:pt x="173507" y="278803"/>
                  </a:lnTo>
                  <a:lnTo>
                    <a:pt x="173609" y="281343"/>
                  </a:lnTo>
                  <a:lnTo>
                    <a:pt x="173659" y="282613"/>
                  </a:lnTo>
                  <a:lnTo>
                    <a:pt x="173761" y="285153"/>
                  </a:lnTo>
                  <a:lnTo>
                    <a:pt x="176758" y="290233"/>
                  </a:lnTo>
                  <a:lnTo>
                    <a:pt x="184746" y="300393"/>
                  </a:lnTo>
                  <a:lnTo>
                    <a:pt x="196837" y="310553"/>
                  </a:lnTo>
                  <a:lnTo>
                    <a:pt x="209054" y="321983"/>
                  </a:lnTo>
                  <a:lnTo>
                    <a:pt x="217411" y="330873"/>
                  </a:lnTo>
                  <a:lnTo>
                    <a:pt x="218605" y="333413"/>
                  </a:lnTo>
                  <a:lnTo>
                    <a:pt x="219278" y="333413"/>
                  </a:lnTo>
                  <a:lnTo>
                    <a:pt x="218871" y="337223"/>
                  </a:lnTo>
                  <a:lnTo>
                    <a:pt x="216852" y="342303"/>
                  </a:lnTo>
                  <a:lnTo>
                    <a:pt x="212801" y="349923"/>
                  </a:lnTo>
                  <a:lnTo>
                    <a:pt x="208381" y="358813"/>
                  </a:lnTo>
                  <a:lnTo>
                    <a:pt x="205257" y="366433"/>
                  </a:lnTo>
                  <a:lnTo>
                    <a:pt x="202387" y="372783"/>
                  </a:lnTo>
                  <a:lnTo>
                    <a:pt x="200215" y="380403"/>
                  </a:lnTo>
                  <a:lnTo>
                    <a:pt x="198564" y="388023"/>
                  </a:lnTo>
                  <a:lnTo>
                    <a:pt x="178333" y="388023"/>
                  </a:lnTo>
                  <a:lnTo>
                    <a:pt x="153885" y="386753"/>
                  </a:lnTo>
                  <a:lnTo>
                    <a:pt x="132803" y="390563"/>
                  </a:lnTo>
                  <a:lnTo>
                    <a:pt x="122694" y="405803"/>
                  </a:lnTo>
                  <a:lnTo>
                    <a:pt x="121450" y="437553"/>
                  </a:lnTo>
                  <a:lnTo>
                    <a:pt x="122262" y="469303"/>
                  </a:lnTo>
                  <a:lnTo>
                    <a:pt x="122326" y="471843"/>
                  </a:lnTo>
                  <a:lnTo>
                    <a:pt x="123278" y="499783"/>
                  </a:lnTo>
                  <a:lnTo>
                    <a:pt x="123177" y="539153"/>
                  </a:lnTo>
                  <a:lnTo>
                    <a:pt x="134708" y="549313"/>
                  </a:lnTo>
                  <a:lnTo>
                    <a:pt x="156400" y="551853"/>
                  </a:lnTo>
                  <a:lnTo>
                    <a:pt x="180136" y="550583"/>
                  </a:lnTo>
                  <a:lnTo>
                    <a:pt x="197853" y="553123"/>
                  </a:lnTo>
                  <a:lnTo>
                    <a:pt x="218884" y="605193"/>
                  </a:lnTo>
                  <a:lnTo>
                    <a:pt x="175628" y="649643"/>
                  </a:lnTo>
                  <a:lnTo>
                    <a:pt x="175602" y="652183"/>
                  </a:lnTo>
                  <a:lnTo>
                    <a:pt x="175488" y="666153"/>
                  </a:lnTo>
                  <a:lnTo>
                    <a:pt x="271792" y="762673"/>
                  </a:lnTo>
                  <a:lnTo>
                    <a:pt x="277431" y="765213"/>
                  </a:lnTo>
                  <a:lnTo>
                    <a:pt x="284657" y="765213"/>
                  </a:lnTo>
                  <a:lnTo>
                    <a:pt x="290233" y="762673"/>
                  </a:lnTo>
                  <a:lnTo>
                    <a:pt x="299986" y="753783"/>
                  </a:lnTo>
                  <a:lnTo>
                    <a:pt x="310794" y="742353"/>
                  </a:lnTo>
                  <a:lnTo>
                    <a:pt x="321538" y="729653"/>
                  </a:lnTo>
                  <a:lnTo>
                    <a:pt x="329552" y="723303"/>
                  </a:lnTo>
                  <a:lnTo>
                    <a:pt x="331152" y="722033"/>
                  </a:lnTo>
                  <a:lnTo>
                    <a:pt x="333197" y="720763"/>
                  </a:lnTo>
                  <a:lnTo>
                    <a:pt x="333540" y="719493"/>
                  </a:lnTo>
                  <a:lnTo>
                    <a:pt x="336334" y="719493"/>
                  </a:lnTo>
                  <a:lnTo>
                    <a:pt x="360464" y="730923"/>
                  </a:lnTo>
                  <a:lnTo>
                    <a:pt x="374599" y="738543"/>
                  </a:lnTo>
                  <a:lnTo>
                    <a:pt x="387654" y="739813"/>
                  </a:lnTo>
                  <a:lnTo>
                    <a:pt x="387870" y="753783"/>
                  </a:lnTo>
                  <a:lnTo>
                    <a:pt x="387858" y="765213"/>
                  </a:lnTo>
                  <a:lnTo>
                    <a:pt x="387184" y="782993"/>
                  </a:lnTo>
                  <a:lnTo>
                    <a:pt x="387134" y="784263"/>
                  </a:lnTo>
                  <a:lnTo>
                    <a:pt x="387045" y="786803"/>
                  </a:lnTo>
                  <a:lnTo>
                    <a:pt x="391718" y="808393"/>
                  </a:lnTo>
                  <a:lnTo>
                    <a:pt x="408965" y="818553"/>
                  </a:lnTo>
                  <a:lnTo>
                    <a:pt x="472274" y="818553"/>
                  </a:lnTo>
                  <a:lnTo>
                    <a:pt x="504710" y="817283"/>
                  </a:lnTo>
                  <a:lnTo>
                    <a:pt x="536079" y="817283"/>
                  </a:lnTo>
                  <a:lnTo>
                    <a:pt x="548728" y="804583"/>
                  </a:lnTo>
                  <a:lnTo>
                    <a:pt x="551307" y="784263"/>
                  </a:lnTo>
                  <a:lnTo>
                    <a:pt x="551268" y="782993"/>
                  </a:lnTo>
                  <a:lnTo>
                    <a:pt x="550595" y="765213"/>
                  </a:lnTo>
                  <a:lnTo>
                    <a:pt x="550506" y="762673"/>
                  </a:lnTo>
                  <a:lnTo>
                    <a:pt x="550405" y="760133"/>
                  </a:lnTo>
                  <a:lnTo>
                    <a:pt x="552602" y="741083"/>
                  </a:lnTo>
                  <a:lnTo>
                    <a:pt x="605167" y="719493"/>
                  </a:lnTo>
                  <a:lnTo>
                    <a:pt x="612914" y="725843"/>
                  </a:lnTo>
                  <a:lnTo>
                    <a:pt x="625360" y="739813"/>
                  </a:lnTo>
                  <a:lnTo>
                    <a:pt x="638492" y="753783"/>
                  </a:lnTo>
                  <a:lnTo>
                    <a:pt x="648284" y="762673"/>
                  </a:lnTo>
                  <a:lnTo>
                    <a:pt x="653821" y="765213"/>
                  </a:lnTo>
                  <a:lnTo>
                    <a:pt x="659790" y="765213"/>
                  </a:lnTo>
                  <a:lnTo>
                    <a:pt x="665759" y="763943"/>
                  </a:lnTo>
                  <a:lnTo>
                    <a:pt x="706907" y="723303"/>
                  </a:lnTo>
                  <a:lnTo>
                    <a:pt x="758342" y="672503"/>
                  </a:lnTo>
                  <a:lnTo>
                    <a:pt x="763955" y="653453"/>
                  </a:lnTo>
                  <a:lnTo>
                    <a:pt x="751865" y="636943"/>
                  </a:lnTo>
                  <a:lnTo>
                    <a:pt x="733348" y="620433"/>
                  </a:lnTo>
                  <a:lnTo>
                    <a:pt x="719670" y="603923"/>
                  </a:lnTo>
                  <a:lnTo>
                    <a:pt x="741540" y="551853"/>
                  </a:lnTo>
                  <a:lnTo>
                    <a:pt x="763168" y="550583"/>
                  </a:lnTo>
                  <a:lnTo>
                    <a:pt x="787400" y="551853"/>
                  </a:lnTo>
                  <a:lnTo>
                    <a:pt x="794181" y="550583"/>
                  </a:lnTo>
                  <a:lnTo>
                    <a:pt x="807732" y="548043"/>
                  </a:lnTo>
                  <a:lnTo>
                    <a:pt x="817651" y="530263"/>
                  </a:lnTo>
                  <a:lnTo>
                    <a:pt x="818781" y="499783"/>
                  </a:lnTo>
                  <a:close/>
                </a:path>
                <a:path w="938530" h="939164">
                  <a:moveTo>
                    <a:pt x="938377" y="449465"/>
                  </a:moveTo>
                  <a:lnTo>
                    <a:pt x="934034" y="403402"/>
                  </a:lnTo>
                  <a:lnTo>
                    <a:pt x="925233" y="363461"/>
                  </a:lnTo>
                  <a:lnTo>
                    <a:pt x="906983" y="352818"/>
                  </a:lnTo>
                  <a:lnTo>
                    <a:pt x="898817" y="357225"/>
                  </a:lnTo>
                  <a:lnTo>
                    <a:pt x="894422" y="366610"/>
                  </a:lnTo>
                  <a:lnTo>
                    <a:pt x="893775" y="378828"/>
                  </a:lnTo>
                  <a:lnTo>
                    <a:pt x="895718" y="392912"/>
                  </a:lnTo>
                  <a:lnTo>
                    <a:pt x="901115" y="421970"/>
                  </a:lnTo>
                  <a:lnTo>
                    <a:pt x="902792" y="436499"/>
                  </a:lnTo>
                  <a:lnTo>
                    <a:pt x="903160" y="485787"/>
                  </a:lnTo>
                  <a:lnTo>
                    <a:pt x="898347" y="534111"/>
                  </a:lnTo>
                  <a:lnTo>
                    <a:pt x="888466" y="581101"/>
                  </a:lnTo>
                  <a:lnTo>
                    <a:pt x="873709" y="626402"/>
                  </a:lnTo>
                  <a:lnTo>
                    <a:pt x="854227" y="669632"/>
                  </a:lnTo>
                  <a:lnTo>
                    <a:pt x="830173" y="710450"/>
                  </a:lnTo>
                  <a:lnTo>
                    <a:pt x="801700" y="748461"/>
                  </a:lnTo>
                  <a:lnTo>
                    <a:pt x="768985" y="783323"/>
                  </a:lnTo>
                  <a:lnTo>
                    <a:pt x="732180" y="814654"/>
                  </a:lnTo>
                  <a:lnTo>
                    <a:pt x="691438" y="842098"/>
                  </a:lnTo>
                  <a:lnTo>
                    <a:pt x="647928" y="864666"/>
                  </a:lnTo>
                  <a:lnTo>
                    <a:pt x="602462" y="881976"/>
                  </a:lnTo>
                  <a:lnTo>
                    <a:pt x="555548" y="894054"/>
                  </a:lnTo>
                  <a:lnTo>
                    <a:pt x="507758" y="900899"/>
                  </a:lnTo>
                  <a:lnTo>
                    <a:pt x="459587" y="902512"/>
                  </a:lnTo>
                  <a:lnTo>
                    <a:pt x="411607" y="898880"/>
                  </a:lnTo>
                  <a:lnTo>
                    <a:pt x="364350" y="890041"/>
                  </a:lnTo>
                  <a:lnTo>
                    <a:pt x="318338" y="875969"/>
                  </a:lnTo>
                  <a:lnTo>
                    <a:pt x="274104" y="856665"/>
                  </a:lnTo>
                  <a:lnTo>
                    <a:pt x="232219" y="832167"/>
                  </a:lnTo>
                  <a:lnTo>
                    <a:pt x="193192" y="802436"/>
                  </a:lnTo>
                  <a:lnTo>
                    <a:pt x="215671" y="801966"/>
                  </a:lnTo>
                  <a:lnTo>
                    <a:pt x="227507" y="800227"/>
                  </a:lnTo>
                  <a:lnTo>
                    <a:pt x="235839" y="795959"/>
                  </a:lnTo>
                  <a:lnTo>
                    <a:pt x="240919" y="786688"/>
                  </a:lnTo>
                  <a:lnTo>
                    <a:pt x="240030" y="777671"/>
                  </a:lnTo>
                  <a:lnTo>
                    <a:pt x="234048" y="770585"/>
                  </a:lnTo>
                  <a:lnTo>
                    <a:pt x="223850" y="767118"/>
                  </a:lnTo>
                  <a:lnTo>
                    <a:pt x="211124" y="766673"/>
                  </a:lnTo>
                  <a:lnTo>
                    <a:pt x="196215" y="767067"/>
                  </a:lnTo>
                  <a:lnTo>
                    <a:pt x="155905" y="770102"/>
                  </a:lnTo>
                  <a:lnTo>
                    <a:pt x="132410" y="790359"/>
                  </a:lnTo>
                  <a:lnTo>
                    <a:pt x="132613" y="806640"/>
                  </a:lnTo>
                  <a:lnTo>
                    <a:pt x="135559" y="848258"/>
                  </a:lnTo>
                  <a:lnTo>
                    <a:pt x="151041" y="879157"/>
                  </a:lnTo>
                  <a:lnTo>
                    <a:pt x="160718" y="878713"/>
                  </a:lnTo>
                  <a:lnTo>
                    <a:pt x="169113" y="871893"/>
                  </a:lnTo>
                  <a:lnTo>
                    <a:pt x="172148" y="862863"/>
                  </a:lnTo>
                  <a:lnTo>
                    <a:pt x="171843" y="852703"/>
                  </a:lnTo>
                  <a:lnTo>
                    <a:pt x="170637" y="842175"/>
                  </a:lnTo>
                  <a:lnTo>
                    <a:pt x="170967" y="832065"/>
                  </a:lnTo>
                  <a:lnTo>
                    <a:pt x="230860" y="873137"/>
                  </a:lnTo>
                  <a:lnTo>
                    <a:pt x="271894" y="894753"/>
                  </a:lnTo>
                  <a:lnTo>
                    <a:pt x="313486" y="911898"/>
                  </a:lnTo>
                  <a:lnTo>
                    <a:pt x="355422" y="924725"/>
                  </a:lnTo>
                  <a:lnTo>
                    <a:pt x="397484" y="933386"/>
                  </a:lnTo>
                  <a:lnTo>
                    <a:pt x="439470" y="938009"/>
                  </a:lnTo>
                  <a:lnTo>
                    <a:pt x="481152" y="938745"/>
                  </a:lnTo>
                  <a:lnTo>
                    <a:pt x="522325" y="935736"/>
                  </a:lnTo>
                  <a:lnTo>
                    <a:pt x="562775" y="929119"/>
                  </a:lnTo>
                  <a:lnTo>
                    <a:pt x="602297" y="919048"/>
                  </a:lnTo>
                  <a:lnTo>
                    <a:pt x="640664" y="905649"/>
                  </a:lnTo>
                  <a:lnTo>
                    <a:pt x="677672" y="889076"/>
                  </a:lnTo>
                  <a:lnTo>
                    <a:pt x="713117" y="869467"/>
                  </a:lnTo>
                  <a:lnTo>
                    <a:pt x="746772" y="846963"/>
                  </a:lnTo>
                  <a:lnTo>
                    <a:pt x="778421" y="821728"/>
                  </a:lnTo>
                  <a:lnTo>
                    <a:pt x="807872" y="793864"/>
                  </a:lnTo>
                  <a:lnTo>
                    <a:pt x="834898" y="763549"/>
                  </a:lnTo>
                  <a:lnTo>
                    <a:pt x="859282" y="730923"/>
                  </a:lnTo>
                  <a:lnTo>
                    <a:pt x="880833" y="696099"/>
                  </a:lnTo>
                  <a:lnTo>
                    <a:pt x="899312" y="659257"/>
                  </a:lnTo>
                  <a:lnTo>
                    <a:pt x="914514" y="620509"/>
                  </a:lnTo>
                  <a:lnTo>
                    <a:pt x="926236" y="580021"/>
                  </a:lnTo>
                  <a:lnTo>
                    <a:pt x="934262" y="537921"/>
                  </a:lnTo>
                  <a:lnTo>
                    <a:pt x="938377" y="494360"/>
                  </a:lnTo>
                  <a:lnTo>
                    <a:pt x="938377" y="44946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7">
            <a:extLst>
              <a:ext uri="{FF2B5EF4-FFF2-40B4-BE49-F238E27FC236}">
                <a16:creationId xmlns:a16="http://schemas.microsoft.com/office/drawing/2014/main" id="{ED9D9D67-C899-24DD-2416-57E78940A82F}"/>
              </a:ext>
            </a:extLst>
          </p:cNvPr>
          <p:cNvGrpSpPr>
            <a:grpSpLocks noChangeAspect="1"/>
          </p:cNvGrpSpPr>
          <p:nvPr/>
        </p:nvGrpSpPr>
        <p:grpSpPr>
          <a:xfrm>
            <a:off x="8544272" y="4480790"/>
            <a:ext cx="1080000" cy="1080000"/>
            <a:chOff x="4809242" y="1669454"/>
            <a:chExt cx="2164080" cy="2164080"/>
          </a:xfrm>
          <a:solidFill>
            <a:srgbClr val="0C3745"/>
          </a:solidFill>
        </p:grpSpPr>
        <p:sp>
          <p:nvSpPr>
            <p:cNvPr id="18" name="object 8">
              <a:extLst>
                <a:ext uri="{FF2B5EF4-FFF2-40B4-BE49-F238E27FC236}">
                  <a16:creationId xmlns:a16="http://schemas.microsoft.com/office/drawing/2014/main" id="{219F1CAB-BAEB-DF2C-9C95-0A06A540EED0}"/>
                </a:ext>
              </a:extLst>
            </p:cNvPr>
            <p:cNvSpPr/>
            <p:nvPr/>
          </p:nvSpPr>
          <p:spPr>
            <a:xfrm>
              <a:off x="4809242" y="1669454"/>
              <a:ext cx="2164080" cy="2164080"/>
            </a:xfrm>
            <a:custGeom>
              <a:avLst/>
              <a:gdLst/>
              <a:ahLst/>
              <a:cxnLst/>
              <a:rect l="l" t="t" r="r" b="b"/>
              <a:pathLst>
                <a:path w="2164079" h="2164079">
                  <a:moveTo>
                    <a:pt x="1082039" y="0"/>
                  </a:moveTo>
                  <a:lnTo>
                    <a:pt x="1033841" y="1054"/>
                  </a:lnTo>
                  <a:lnTo>
                    <a:pt x="986182" y="4187"/>
                  </a:lnTo>
                  <a:lnTo>
                    <a:pt x="939107" y="9356"/>
                  </a:lnTo>
                  <a:lnTo>
                    <a:pt x="892660" y="16516"/>
                  </a:lnTo>
                  <a:lnTo>
                    <a:pt x="846885" y="25623"/>
                  </a:lnTo>
                  <a:lnTo>
                    <a:pt x="801826" y="36634"/>
                  </a:lnTo>
                  <a:lnTo>
                    <a:pt x="757527" y="49504"/>
                  </a:lnTo>
                  <a:lnTo>
                    <a:pt x="714031" y="64189"/>
                  </a:lnTo>
                  <a:lnTo>
                    <a:pt x="671383" y="80645"/>
                  </a:lnTo>
                  <a:lnTo>
                    <a:pt x="629627" y="98829"/>
                  </a:lnTo>
                  <a:lnTo>
                    <a:pt x="588807" y="118696"/>
                  </a:lnTo>
                  <a:lnTo>
                    <a:pt x="548966" y="140203"/>
                  </a:lnTo>
                  <a:lnTo>
                    <a:pt x="510149" y="163305"/>
                  </a:lnTo>
                  <a:lnTo>
                    <a:pt x="472400" y="187959"/>
                  </a:lnTo>
                  <a:lnTo>
                    <a:pt x="435762" y="214120"/>
                  </a:lnTo>
                  <a:lnTo>
                    <a:pt x="400280" y="241744"/>
                  </a:lnTo>
                  <a:lnTo>
                    <a:pt x="365998" y="270789"/>
                  </a:lnTo>
                  <a:lnTo>
                    <a:pt x="332959" y="301208"/>
                  </a:lnTo>
                  <a:lnTo>
                    <a:pt x="301208" y="332959"/>
                  </a:lnTo>
                  <a:lnTo>
                    <a:pt x="270789" y="365998"/>
                  </a:lnTo>
                  <a:lnTo>
                    <a:pt x="241744" y="400280"/>
                  </a:lnTo>
                  <a:lnTo>
                    <a:pt x="214120" y="435762"/>
                  </a:lnTo>
                  <a:lnTo>
                    <a:pt x="187959" y="472400"/>
                  </a:lnTo>
                  <a:lnTo>
                    <a:pt x="163305" y="510149"/>
                  </a:lnTo>
                  <a:lnTo>
                    <a:pt x="140203" y="548966"/>
                  </a:lnTo>
                  <a:lnTo>
                    <a:pt x="118696" y="588807"/>
                  </a:lnTo>
                  <a:lnTo>
                    <a:pt x="98829" y="629627"/>
                  </a:lnTo>
                  <a:lnTo>
                    <a:pt x="80645" y="671383"/>
                  </a:lnTo>
                  <a:lnTo>
                    <a:pt x="64189" y="714031"/>
                  </a:lnTo>
                  <a:lnTo>
                    <a:pt x="49504" y="757527"/>
                  </a:lnTo>
                  <a:lnTo>
                    <a:pt x="36634" y="801826"/>
                  </a:lnTo>
                  <a:lnTo>
                    <a:pt x="25623" y="846885"/>
                  </a:lnTo>
                  <a:lnTo>
                    <a:pt x="16516" y="892660"/>
                  </a:lnTo>
                  <a:lnTo>
                    <a:pt x="9356" y="939107"/>
                  </a:lnTo>
                  <a:lnTo>
                    <a:pt x="4187" y="986182"/>
                  </a:lnTo>
                  <a:lnTo>
                    <a:pt x="1054" y="1033841"/>
                  </a:lnTo>
                  <a:lnTo>
                    <a:pt x="0" y="1082039"/>
                  </a:lnTo>
                  <a:lnTo>
                    <a:pt x="1054" y="1130238"/>
                  </a:lnTo>
                  <a:lnTo>
                    <a:pt x="4187" y="1177897"/>
                  </a:lnTo>
                  <a:lnTo>
                    <a:pt x="9356" y="1224972"/>
                  </a:lnTo>
                  <a:lnTo>
                    <a:pt x="16516" y="1271419"/>
                  </a:lnTo>
                  <a:lnTo>
                    <a:pt x="25623" y="1317194"/>
                  </a:lnTo>
                  <a:lnTo>
                    <a:pt x="36634" y="1362253"/>
                  </a:lnTo>
                  <a:lnTo>
                    <a:pt x="49504" y="1406552"/>
                  </a:lnTo>
                  <a:lnTo>
                    <a:pt x="64189" y="1450048"/>
                  </a:lnTo>
                  <a:lnTo>
                    <a:pt x="80645" y="1492696"/>
                  </a:lnTo>
                  <a:lnTo>
                    <a:pt x="98829" y="1534452"/>
                  </a:lnTo>
                  <a:lnTo>
                    <a:pt x="118696" y="1575272"/>
                  </a:lnTo>
                  <a:lnTo>
                    <a:pt x="140203" y="1615113"/>
                  </a:lnTo>
                  <a:lnTo>
                    <a:pt x="163305" y="1653930"/>
                  </a:lnTo>
                  <a:lnTo>
                    <a:pt x="187959" y="1691679"/>
                  </a:lnTo>
                  <a:lnTo>
                    <a:pt x="214120" y="1728317"/>
                  </a:lnTo>
                  <a:lnTo>
                    <a:pt x="241744" y="1763799"/>
                  </a:lnTo>
                  <a:lnTo>
                    <a:pt x="270789" y="1798081"/>
                  </a:lnTo>
                  <a:lnTo>
                    <a:pt x="301208" y="1831120"/>
                  </a:lnTo>
                  <a:lnTo>
                    <a:pt x="332959" y="1862871"/>
                  </a:lnTo>
                  <a:lnTo>
                    <a:pt x="365998" y="1893290"/>
                  </a:lnTo>
                  <a:lnTo>
                    <a:pt x="400280" y="1922335"/>
                  </a:lnTo>
                  <a:lnTo>
                    <a:pt x="435762" y="1949959"/>
                  </a:lnTo>
                  <a:lnTo>
                    <a:pt x="472400" y="1976120"/>
                  </a:lnTo>
                  <a:lnTo>
                    <a:pt x="510149" y="2000774"/>
                  </a:lnTo>
                  <a:lnTo>
                    <a:pt x="548966" y="2023876"/>
                  </a:lnTo>
                  <a:lnTo>
                    <a:pt x="588807" y="2045383"/>
                  </a:lnTo>
                  <a:lnTo>
                    <a:pt x="629627" y="2065250"/>
                  </a:lnTo>
                  <a:lnTo>
                    <a:pt x="671383" y="2083434"/>
                  </a:lnTo>
                  <a:lnTo>
                    <a:pt x="714031" y="2099890"/>
                  </a:lnTo>
                  <a:lnTo>
                    <a:pt x="757527" y="2114575"/>
                  </a:lnTo>
                  <a:lnTo>
                    <a:pt x="801826" y="2127445"/>
                  </a:lnTo>
                  <a:lnTo>
                    <a:pt x="846885" y="2138456"/>
                  </a:lnTo>
                  <a:lnTo>
                    <a:pt x="892660" y="2147563"/>
                  </a:lnTo>
                  <a:lnTo>
                    <a:pt x="939107" y="2154723"/>
                  </a:lnTo>
                  <a:lnTo>
                    <a:pt x="986182" y="2159892"/>
                  </a:lnTo>
                  <a:lnTo>
                    <a:pt x="1033841" y="2163025"/>
                  </a:lnTo>
                  <a:lnTo>
                    <a:pt x="1082039" y="2164079"/>
                  </a:lnTo>
                  <a:lnTo>
                    <a:pt x="1130238" y="2163025"/>
                  </a:lnTo>
                  <a:lnTo>
                    <a:pt x="1177897" y="2159892"/>
                  </a:lnTo>
                  <a:lnTo>
                    <a:pt x="1224972" y="2154723"/>
                  </a:lnTo>
                  <a:lnTo>
                    <a:pt x="1271419" y="2147563"/>
                  </a:lnTo>
                  <a:lnTo>
                    <a:pt x="1317194" y="2138456"/>
                  </a:lnTo>
                  <a:lnTo>
                    <a:pt x="1362253" y="2127445"/>
                  </a:lnTo>
                  <a:lnTo>
                    <a:pt x="1406552" y="2114575"/>
                  </a:lnTo>
                  <a:lnTo>
                    <a:pt x="1450048" y="2099890"/>
                  </a:lnTo>
                  <a:lnTo>
                    <a:pt x="1492696" y="2083434"/>
                  </a:lnTo>
                  <a:lnTo>
                    <a:pt x="1534452" y="2065250"/>
                  </a:lnTo>
                  <a:lnTo>
                    <a:pt x="1575272" y="2045383"/>
                  </a:lnTo>
                  <a:lnTo>
                    <a:pt x="1615113" y="2023876"/>
                  </a:lnTo>
                  <a:lnTo>
                    <a:pt x="1653930" y="2000774"/>
                  </a:lnTo>
                  <a:lnTo>
                    <a:pt x="1691679" y="1976120"/>
                  </a:lnTo>
                  <a:lnTo>
                    <a:pt x="1728317" y="1949959"/>
                  </a:lnTo>
                  <a:lnTo>
                    <a:pt x="1763799" y="1922335"/>
                  </a:lnTo>
                  <a:lnTo>
                    <a:pt x="1798081" y="1893290"/>
                  </a:lnTo>
                  <a:lnTo>
                    <a:pt x="1831120" y="1862871"/>
                  </a:lnTo>
                  <a:lnTo>
                    <a:pt x="1862871" y="1831120"/>
                  </a:lnTo>
                  <a:lnTo>
                    <a:pt x="1893290" y="1798081"/>
                  </a:lnTo>
                  <a:lnTo>
                    <a:pt x="1922335" y="1763799"/>
                  </a:lnTo>
                  <a:lnTo>
                    <a:pt x="1949959" y="1728317"/>
                  </a:lnTo>
                  <a:lnTo>
                    <a:pt x="1976120" y="1691679"/>
                  </a:lnTo>
                  <a:lnTo>
                    <a:pt x="2000774" y="1653930"/>
                  </a:lnTo>
                  <a:lnTo>
                    <a:pt x="2023876" y="1615113"/>
                  </a:lnTo>
                  <a:lnTo>
                    <a:pt x="2045383" y="1575272"/>
                  </a:lnTo>
                  <a:lnTo>
                    <a:pt x="2065250" y="1534452"/>
                  </a:lnTo>
                  <a:lnTo>
                    <a:pt x="2083434" y="1492696"/>
                  </a:lnTo>
                  <a:lnTo>
                    <a:pt x="2099890" y="1450048"/>
                  </a:lnTo>
                  <a:lnTo>
                    <a:pt x="2114575" y="1406552"/>
                  </a:lnTo>
                  <a:lnTo>
                    <a:pt x="2127445" y="1362253"/>
                  </a:lnTo>
                  <a:lnTo>
                    <a:pt x="2138456" y="1317194"/>
                  </a:lnTo>
                  <a:lnTo>
                    <a:pt x="2147563" y="1271419"/>
                  </a:lnTo>
                  <a:lnTo>
                    <a:pt x="2154723" y="1224972"/>
                  </a:lnTo>
                  <a:lnTo>
                    <a:pt x="2159892" y="1177897"/>
                  </a:lnTo>
                  <a:lnTo>
                    <a:pt x="2163025" y="1130238"/>
                  </a:lnTo>
                  <a:lnTo>
                    <a:pt x="2164079" y="1082039"/>
                  </a:lnTo>
                  <a:lnTo>
                    <a:pt x="2163025" y="1033841"/>
                  </a:lnTo>
                  <a:lnTo>
                    <a:pt x="2159892" y="986182"/>
                  </a:lnTo>
                  <a:lnTo>
                    <a:pt x="2154723" y="939107"/>
                  </a:lnTo>
                  <a:lnTo>
                    <a:pt x="2147563" y="892660"/>
                  </a:lnTo>
                  <a:lnTo>
                    <a:pt x="2138456" y="846885"/>
                  </a:lnTo>
                  <a:lnTo>
                    <a:pt x="2127445" y="801826"/>
                  </a:lnTo>
                  <a:lnTo>
                    <a:pt x="2114575" y="757527"/>
                  </a:lnTo>
                  <a:lnTo>
                    <a:pt x="2099890" y="714031"/>
                  </a:lnTo>
                  <a:lnTo>
                    <a:pt x="2083434" y="671383"/>
                  </a:lnTo>
                  <a:lnTo>
                    <a:pt x="2065250" y="629627"/>
                  </a:lnTo>
                  <a:lnTo>
                    <a:pt x="2045383" y="588807"/>
                  </a:lnTo>
                  <a:lnTo>
                    <a:pt x="2023876" y="548966"/>
                  </a:lnTo>
                  <a:lnTo>
                    <a:pt x="2000774" y="510149"/>
                  </a:lnTo>
                  <a:lnTo>
                    <a:pt x="1976120" y="472400"/>
                  </a:lnTo>
                  <a:lnTo>
                    <a:pt x="1949959" y="435762"/>
                  </a:lnTo>
                  <a:lnTo>
                    <a:pt x="1922335" y="400280"/>
                  </a:lnTo>
                  <a:lnTo>
                    <a:pt x="1893290" y="365998"/>
                  </a:lnTo>
                  <a:lnTo>
                    <a:pt x="1862871" y="332959"/>
                  </a:lnTo>
                  <a:lnTo>
                    <a:pt x="1831120" y="301208"/>
                  </a:lnTo>
                  <a:lnTo>
                    <a:pt x="1798081" y="270789"/>
                  </a:lnTo>
                  <a:lnTo>
                    <a:pt x="1763799" y="241744"/>
                  </a:lnTo>
                  <a:lnTo>
                    <a:pt x="1728317" y="214120"/>
                  </a:lnTo>
                  <a:lnTo>
                    <a:pt x="1691679" y="187959"/>
                  </a:lnTo>
                  <a:lnTo>
                    <a:pt x="1653930" y="163305"/>
                  </a:lnTo>
                  <a:lnTo>
                    <a:pt x="1615113" y="140203"/>
                  </a:lnTo>
                  <a:lnTo>
                    <a:pt x="1575272" y="118696"/>
                  </a:lnTo>
                  <a:lnTo>
                    <a:pt x="1534452" y="98829"/>
                  </a:lnTo>
                  <a:lnTo>
                    <a:pt x="1492696" y="80645"/>
                  </a:lnTo>
                  <a:lnTo>
                    <a:pt x="1450048" y="64189"/>
                  </a:lnTo>
                  <a:lnTo>
                    <a:pt x="1406552" y="49504"/>
                  </a:lnTo>
                  <a:lnTo>
                    <a:pt x="1362253" y="36634"/>
                  </a:lnTo>
                  <a:lnTo>
                    <a:pt x="1317194" y="25623"/>
                  </a:lnTo>
                  <a:lnTo>
                    <a:pt x="1271419" y="16516"/>
                  </a:lnTo>
                  <a:lnTo>
                    <a:pt x="1224972" y="9356"/>
                  </a:lnTo>
                  <a:lnTo>
                    <a:pt x="1177897" y="4187"/>
                  </a:lnTo>
                  <a:lnTo>
                    <a:pt x="1130238" y="1054"/>
                  </a:lnTo>
                  <a:lnTo>
                    <a:pt x="1082039" y="0"/>
                  </a:lnTo>
                  <a:close/>
                </a:path>
              </a:pathLst>
            </a:custGeom>
            <a:solidFill>
              <a:srgbClr val="0C323C"/>
            </a:solidFill>
            <a:ln w="571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9">
              <a:extLst>
                <a:ext uri="{FF2B5EF4-FFF2-40B4-BE49-F238E27FC236}">
                  <a16:creationId xmlns:a16="http://schemas.microsoft.com/office/drawing/2014/main" id="{E7165AC8-89E3-6778-4E86-636FCAB8A45F}"/>
                </a:ext>
              </a:extLst>
            </p:cNvPr>
            <p:cNvSpPr/>
            <p:nvPr/>
          </p:nvSpPr>
          <p:spPr>
            <a:xfrm>
              <a:off x="5349309" y="2204391"/>
              <a:ext cx="1089660" cy="1094740"/>
            </a:xfrm>
            <a:custGeom>
              <a:avLst/>
              <a:gdLst/>
              <a:ahLst/>
              <a:cxnLst/>
              <a:rect l="l" t="t" r="r" b="b"/>
              <a:pathLst>
                <a:path w="1089660" h="1094739">
                  <a:moveTo>
                    <a:pt x="1077496" y="1065123"/>
                  </a:moveTo>
                  <a:lnTo>
                    <a:pt x="12449" y="1065123"/>
                  </a:lnTo>
                  <a:lnTo>
                    <a:pt x="4137" y="1069225"/>
                  </a:lnTo>
                  <a:lnTo>
                    <a:pt x="0" y="1078485"/>
                  </a:lnTo>
                  <a:lnTo>
                    <a:pt x="2772" y="1088339"/>
                  </a:lnTo>
                  <a:lnTo>
                    <a:pt x="15192" y="1094219"/>
                  </a:lnTo>
                  <a:lnTo>
                    <a:pt x="1081763" y="1092542"/>
                  </a:lnTo>
                  <a:lnTo>
                    <a:pt x="1089278" y="1085279"/>
                  </a:lnTo>
                  <a:lnTo>
                    <a:pt x="1089438" y="1078485"/>
                  </a:lnTo>
                  <a:lnTo>
                    <a:pt x="1089493" y="1076185"/>
                  </a:lnTo>
                  <a:lnTo>
                    <a:pt x="1084776" y="1068414"/>
                  </a:lnTo>
                  <a:lnTo>
                    <a:pt x="1077496" y="1065123"/>
                  </a:lnTo>
                  <a:close/>
                </a:path>
                <a:path w="1089660" h="1094739">
                  <a:moveTo>
                    <a:pt x="144135" y="656996"/>
                  </a:moveTo>
                  <a:lnTo>
                    <a:pt x="118087" y="656996"/>
                  </a:lnTo>
                  <a:lnTo>
                    <a:pt x="118087" y="1065123"/>
                  </a:lnTo>
                  <a:lnTo>
                    <a:pt x="144135" y="1065123"/>
                  </a:lnTo>
                  <a:lnTo>
                    <a:pt x="144135" y="656996"/>
                  </a:lnTo>
                  <a:close/>
                </a:path>
                <a:path w="1089660" h="1094739">
                  <a:moveTo>
                    <a:pt x="415331" y="429031"/>
                  </a:moveTo>
                  <a:lnTo>
                    <a:pt x="371287" y="429031"/>
                  </a:lnTo>
                  <a:lnTo>
                    <a:pt x="601411" y="632396"/>
                  </a:lnTo>
                  <a:lnTo>
                    <a:pt x="601411" y="1065123"/>
                  </a:lnTo>
                  <a:lnTo>
                    <a:pt x="627459" y="1065123"/>
                  </a:lnTo>
                  <a:lnTo>
                    <a:pt x="627459" y="654100"/>
                  </a:lnTo>
                  <a:lnTo>
                    <a:pt x="663751" y="654100"/>
                  </a:lnTo>
                  <a:lnTo>
                    <a:pt x="662219" y="646811"/>
                  </a:lnTo>
                  <a:lnTo>
                    <a:pt x="489130" y="492861"/>
                  </a:lnTo>
                  <a:lnTo>
                    <a:pt x="489326" y="468858"/>
                  </a:lnTo>
                  <a:lnTo>
                    <a:pt x="462486" y="468858"/>
                  </a:lnTo>
                  <a:lnTo>
                    <a:pt x="415331" y="429031"/>
                  </a:lnTo>
                  <a:close/>
                </a:path>
                <a:path w="1089660" h="1094739">
                  <a:moveTo>
                    <a:pt x="759035" y="35090"/>
                  </a:moveTo>
                  <a:lnTo>
                    <a:pt x="718111" y="35090"/>
                  </a:lnTo>
                  <a:lnTo>
                    <a:pt x="945810" y="232956"/>
                  </a:lnTo>
                  <a:lnTo>
                    <a:pt x="945810" y="1065123"/>
                  </a:lnTo>
                  <a:lnTo>
                    <a:pt x="971857" y="1065123"/>
                  </a:lnTo>
                  <a:lnTo>
                    <a:pt x="971857" y="260451"/>
                  </a:lnTo>
                  <a:lnTo>
                    <a:pt x="1011793" y="260451"/>
                  </a:lnTo>
                  <a:lnTo>
                    <a:pt x="1009615" y="253060"/>
                  </a:lnTo>
                  <a:lnTo>
                    <a:pt x="759035" y="35090"/>
                  </a:lnTo>
                  <a:close/>
                </a:path>
                <a:path w="1089660" h="1094739">
                  <a:moveTo>
                    <a:pt x="378475" y="397903"/>
                  </a:moveTo>
                  <a:lnTo>
                    <a:pt x="364836" y="398678"/>
                  </a:lnTo>
                  <a:lnTo>
                    <a:pt x="80317" y="649592"/>
                  </a:lnTo>
                  <a:lnTo>
                    <a:pt x="77270" y="658796"/>
                  </a:lnTo>
                  <a:lnTo>
                    <a:pt x="79582" y="666562"/>
                  </a:lnTo>
                  <a:lnTo>
                    <a:pt x="86125" y="671187"/>
                  </a:lnTo>
                  <a:lnTo>
                    <a:pt x="85862" y="671187"/>
                  </a:lnTo>
                  <a:lnTo>
                    <a:pt x="95735" y="670941"/>
                  </a:lnTo>
                  <a:lnTo>
                    <a:pt x="100699" y="667881"/>
                  </a:lnTo>
                  <a:lnTo>
                    <a:pt x="106035" y="663068"/>
                  </a:lnTo>
                  <a:lnTo>
                    <a:pt x="111688" y="658796"/>
                  </a:lnTo>
                  <a:lnTo>
                    <a:pt x="111474" y="658796"/>
                  </a:lnTo>
                  <a:lnTo>
                    <a:pt x="118087" y="656996"/>
                  </a:lnTo>
                  <a:lnTo>
                    <a:pt x="144135" y="656996"/>
                  </a:lnTo>
                  <a:lnTo>
                    <a:pt x="144135" y="629500"/>
                  </a:lnTo>
                  <a:lnTo>
                    <a:pt x="371287" y="429031"/>
                  </a:lnTo>
                  <a:lnTo>
                    <a:pt x="415331" y="429031"/>
                  </a:lnTo>
                  <a:lnTo>
                    <a:pt x="378475" y="397903"/>
                  </a:lnTo>
                  <a:close/>
                </a:path>
                <a:path w="1089660" h="1094739">
                  <a:moveTo>
                    <a:pt x="663751" y="654100"/>
                  </a:moveTo>
                  <a:lnTo>
                    <a:pt x="627459" y="654100"/>
                  </a:lnTo>
                  <a:lnTo>
                    <a:pt x="641837" y="666562"/>
                  </a:lnTo>
                  <a:lnTo>
                    <a:pt x="657026" y="671187"/>
                  </a:lnTo>
                  <a:lnTo>
                    <a:pt x="666137" y="665450"/>
                  </a:lnTo>
                  <a:lnTo>
                    <a:pt x="663751" y="654100"/>
                  </a:lnTo>
                  <a:close/>
                </a:path>
                <a:path w="1089660" h="1094739">
                  <a:moveTo>
                    <a:pt x="491045" y="257556"/>
                  </a:moveTo>
                  <a:lnTo>
                    <a:pt x="462486" y="257556"/>
                  </a:lnTo>
                  <a:lnTo>
                    <a:pt x="462486" y="468858"/>
                  </a:lnTo>
                  <a:lnTo>
                    <a:pt x="489326" y="468858"/>
                  </a:lnTo>
                  <a:lnTo>
                    <a:pt x="490902" y="275121"/>
                  </a:lnTo>
                  <a:lnTo>
                    <a:pt x="491021" y="260451"/>
                  </a:lnTo>
                  <a:lnTo>
                    <a:pt x="491045" y="257556"/>
                  </a:lnTo>
                  <a:close/>
                </a:path>
                <a:path w="1089660" h="1094739">
                  <a:moveTo>
                    <a:pt x="718696" y="0"/>
                  </a:moveTo>
                  <a:lnTo>
                    <a:pt x="652625" y="51383"/>
                  </a:lnTo>
                  <a:lnTo>
                    <a:pt x="614742" y="84812"/>
                  </a:lnTo>
                  <a:lnTo>
                    <a:pt x="502210" y="186600"/>
                  </a:lnTo>
                  <a:lnTo>
                    <a:pt x="464284" y="219998"/>
                  </a:lnTo>
                  <a:lnTo>
                    <a:pt x="425757" y="252615"/>
                  </a:lnTo>
                  <a:lnTo>
                    <a:pt x="424945" y="269666"/>
                  </a:lnTo>
                  <a:lnTo>
                    <a:pt x="424903" y="270559"/>
                  </a:lnTo>
                  <a:lnTo>
                    <a:pt x="434654" y="275121"/>
                  </a:lnTo>
                  <a:lnTo>
                    <a:pt x="449139" y="269666"/>
                  </a:lnTo>
                  <a:lnTo>
                    <a:pt x="462486" y="257556"/>
                  </a:lnTo>
                  <a:lnTo>
                    <a:pt x="491045" y="257556"/>
                  </a:lnTo>
                  <a:lnTo>
                    <a:pt x="491245" y="232956"/>
                  </a:lnTo>
                  <a:lnTo>
                    <a:pt x="491264" y="230619"/>
                  </a:lnTo>
                  <a:lnTo>
                    <a:pt x="718111" y="35090"/>
                  </a:lnTo>
                  <a:lnTo>
                    <a:pt x="759035" y="35090"/>
                  </a:lnTo>
                  <a:lnTo>
                    <a:pt x="718696" y="0"/>
                  </a:lnTo>
                  <a:close/>
                </a:path>
                <a:path w="1089660" h="1094739">
                  <a:moveTo>
                    <a:pt x="1011793" y="260451"/>
                  </a:moveTo>
                  <a:lnTo>
                    <a:pt x="971857" y="260451"/>
                  </a:lnTo>
                  <a:lnTo>
                    <a:pt x="980125" y="260654"/>
                  </a:lnTo>
                  <a:lnTo>
                    <a:pt x="985009" y="270559"/>
                  </a:lnTo>
                  <a:lnTo>
                    <a:pt x="985132" y="270810"/>
                  </a:lnTo>
                  <a:lnTo>
                    <a:pt x="985319" y="270810"/>
                  </a:lnTo>
                  <a:lnTo>
                    <a:pt x="992254" y="273367"/>
                  </a:lnTo>
                  <a:lnTo>
                    <a:pt x="1002753" y="274671"/>
                  </a:lnTo>
                  <a:lnTo>
                    <a:pt x="1009916" y="270810"/>
                  </a:lnTo>
                  <a:lnTo>
                    <a:pt x="1012588" y="263150"/>
                  </a:lnTo>
                  <a:lnTo>
                    <a:pt x="1011853" y="260654"/>
                  </a:lnTo>
                  <a:lnTo>
                    <a:pt x="1011793" y="26045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0">
              <a:extLst>
                <a:ext uri="{FF2B5EF4-FFF2-40B4-BE49-F238E27FC236}">
                  <a16:creationId xmlns:a16="http://schemas.microsoft.com/office/drawing/2014/main" id="{B03A2C72-12BA-E357-C2AB-FF6163D16F67}"/>
                </a:ext>
              </a:extLst>
            </p:cNvPr>
            <p:cNvPicPr/>
            <p:nvPr/>
          </p:nvPicPr>
          <p:blipFill>
            <a:blip r:embed="rId5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72338" y="2482365"/>
              <a:ext cx="145163" cy="134924"/>
            </a:xfrm>
            <a:prstGeom prst="rect">
              <a:avLst/>
            </a:prstGeom>
            <a:grpFill/>
            <a:ln>
              <a:solidFill>
                <a:srgbClr val="648694"/>
              </a:solidFill>
            </a:ln>
          </p:spPr>
        </p:pic>
        <p:pic>
          <p:nvPicPr>
            <p:cNvPr id="21" name="object 11">
              <a:extLst>
                <a:ext uri="{FF2B5EF4-FFF2-40B4-BE49-F238E27FC236}">
                  <a16:creationId xmlns:a16="http://schemas.microsoft.com/office/drawing/2014/main" id="{9E99B0EC-E442-9D06-8596-3F6CA4920C9C}"/>
                </a:ext>
              </a:extLst>
            </p:cNvPr>
            <p:cNvPicPr/>
            <p:nvPr/>
          </p:nvPicPr>
          <p:blipFill>
            <a:blip r:embed="rId7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3273" y="3036024"/>
              <a:ext cx="142879" cy="141517"/>
            </a:xfrm>
            <a:prstGeom prst="rect">
              <a:avLst/>
            </a:prstGeom>
            <a:grpFill/>
          </p:spPr>
        </p:pic>
        <p:pic>
          <p:nvPicPr>
            <p:cNvPr id="22" name="object 12">
              <a:extLst>
                <a:ext uri="{FF2B5EF4-FFF2-40B4-BE49-F238E27FC236}">
                  <a16:creationId xmlns:a16="http://schemas.microsoft.com/office/drawing/2014/main" id="{61416A7E-4835-DCAE-F5E4-205941E8AFCD}"/>
                </a:ext>
              </a:extLst>
            </p:cNvPr>
            <p:cNvPicPr/>
            <p:nvPr/>
          </p:nvPicPr>
          <p:blipFill>
            <a:blip r:embed="rId9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4497" y="2667088"/>
              <a:ext cx="141847" cy="141413"/>
            </a:xfrm>
            <a:prstGeom prst="rect">
              <a:avLst/>
            </a:prstGeom>
            <a:grpFill/>
          </p:spPr>
        </p:pic>
        <p:pic>
          <p:nvPicPr>
            <p:cNvPr id="23" name="object 13">
              <a:extLst>
                <a:ext uri="{FF2B5EF4-FFF2-40B4-BE49-F238E27FC236}">
                  <a16:creationId xmlns:a16="http://schemas.microsoft.com/office/drawing/2014/main" id="{99906834-ECF3-67AA-29C2-3D21B2647182}"/>
                </a:ext>
              </a:extLst>
            </p:cNvPr>
            <p:cNvPicPr/>
            <p:nvPr/>
          </p:nvPicPr>
          <p:blipFill>
            <a:blip r:embed="rId11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4497" y="2481842"/>
              <a:ext cx="141847" cy="141413"/>
            </a:xfrm>
            <a:prstGeom prst="rect">
              <a:avLst/>
            </a:prstGeom>
            <a:grpFill/>
          </p:spPr>
        </p:pic>
        <p:pic>
          <p:nvPicPr>
            <p:cNvPr id="24" name="object 14">
              <a:extLst>
                <a:ext uri="{FF2B5EF4-FFF2-40B4-BE49-F238E27FC236}">
                  <a16:creationId xmlns:a16="http://schemas.microsoft.com/office/drawing/2014/main" id="{24B24824-19BC-2B9E-1A42-0B69B06CCC22}"/>
                </a:ext>
              </a:extLst>
            </p:cNvPr>
            <p:cNvPicPr/>
            <p:nvPr/>
          </p:nvPicPr>
          <p:blipFill>
            <a:blip r:embed="rId1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4497" y="2852336"/>
              <a:ext cx="141847" cy="141413"/>
            </a:xfrm>
            <a:prstGeom prst="rect">
              <a:avLst/>
            </a:prstGeom>
            <a:grpFill/>
          </p:spPr>
        </p:pic>
        <p:pic>
          <p:nvPicPr>
            <p:cNvPr id="25" name="object 15">
              <a:extLst>
                <a:ext uri="{FF2B5EF4-FFF2-40B4-BE49-F238E27FC236}">
                  <a16:creationId xmlns:a16="http://schemas.microsoft.com/office/drawing/2014/main" id="{08A169E0-8AA8-94DD-14EB-C582143968FD}"/>
                </a:ext>
              </a:extLst>
            </p:cNvPr>
            <p:cNvPicPr/>
            <p:nvPr/>
          </p:nvPicPr>
          <p:blipFill>
            <a:blip r:embed="rId15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46115" y="2874110"/>
              <a:ext cx="145167" cy="144918"/>
            </a:xfrm>
            <a:prstGeom prst="rect">
              <a:avLst/>
            </a:prstGeom>
            <a:grpFill/>
          </p:spPr>
        </p:pic>
        <p:pic>
          <p:nvPicPr>
            <p:cNvPr id="26" name="object 16">
              <a:extLst>
                <a:ext uri="{FF2B5EF4-FFF2-40B4-BE49-F238E27FC236}">
                  <a16:creationId xmlns:a16="http://schemas.microsoft.com/office/drawing/2014/main" id="{2AFADDBD-A408-16EF-33D1-3246BF33515B}"/>
                </a:ext>
              </a:extLst>
            </p:cNvPr>
            <p:cNvPicPr/>
            <p:nvPr/>
          </p:nvPicPr>
          <p:blipFill>
            <a:blip r:embed="rId17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52202" y="2874475"/>
              <a:ext cx="142987" cy="145251"/>
            </a:xfrm>
            <a:prstGeom prst="rect">
              <a:avLst/>
            </a:prstGeom>
            <a:grpFill/>
          </p:spPr>
        </p:pic>
        <p:pic>
          <p:nvPicPr>
            <p:cNvPr id="27" name="object 17">
              <a:extLst>
                <a:ext uri="{FF2B5EF4-FFF2-40B4-BE49-F238E27FC236}">
                  <a16:creationId xmlns:a16="http://schemas.microsoft.com/office/drawing/2014/main" id="{FAB76DCD-D7E4-8B30-A808-DF197A384B10}"/>
                </a:ext>
              </a:extLst>
            </p:cNvPr>
            <p:cNvPicPr/>
            <p:nvPr/>
          </p:nvPicPr>
          <p:blipFill>
            <a:blip r:embed="rId19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47206" y="3064477"/>
              <a:ext cx="154052" cy="135775"/>
            </a:xfrm>
            <a:prstGeom prst="rect">
              <a:avLst/>
            </a:prstGeom>
            <a:grpFill/>
          </p:spPr>
        </p:pic>
        <p:pic>
          <p:nvPicPr>
            <p:cNvPr id="28" name="object 18">
              <a:extLst>
                <a:ext uri="{FF2B5EF4-FFF2-40B4-BE49-F238E27FC236}">
                  <a16:creationId xmlns:a16="http://schemas.microsoft.com/office/drawing/2014/main" id="{203D7177-D2F1-64F4-E679-FC9C22997934}"/>
                </a:ext>
              </a:extLst>
            </p:cNvPr>
            <p:cNvPicPr/>
            <p:nvPr/>
          </p:nvPicPr>
          <p:blipFill>
            <a:blip r:embed="rId21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52186" y="3062381"/>
              <a:ext cx="143111" cy="142712"/>
            </a:xfrm>
            <a:prstGeom prst="rect">
              <a:avLst/>
            </a:prstGeom>
            <a:grpFill/>
          </p:spPr>
        </p:pic>
      </p:grpSp>
      <p:grpSp>
        <p:nvGrpSpPr>
          <p:cNvPr id="29" name="object 41">
            <a:extLst>
              <a:ext uri="{FF2B5EF4-FFF2-40B4-BE49-F238E27FC236}">
                <a16:creationId xmlns:a16="http://schemas.microsoft.com/office/drawing/2014/main" id="{6E0123C2-0104-D9DB-A2B5-DF595E81796F}"/>
              </a:ext>
            </a:extLst>
          </p:cNvPr>
          <p:cNvGrpSpPr>
            <a:grpSpLocks noChangeAspect="1"/>
          </p:cNvGrpSpPr>
          <p:nvPr/>
        </p:nvGrpSpPr>
        <p:grpSpPr>
          <a:xfrm>
            <a:off x="9995453" y="4509240"/>
            <a:ext cx="1080000" cy="1080000"/>
            <a:chOff x="11453639" y="6257475"/>
            <a:chExt cx="2164080" cy="2164080"/>
          </a:xfrm>
          <a:solidFill>
            <a:srgbClr val="0C3745"/>
          </a:solidFill>
        </p:grpSpPr>
        <p:sp>
          <p:nvSpPr>
            <p:cNvPr id="30" name="object 42">
              <a:extLst>
                <a:ext uri="{FF2B5EF4-FFF2-40B4-BE49-F238E27FC236}">
                  <a16:creationId xmlns:a16="http://schemas.microsoft.com/office/drawing/2014/main" id="{79BB7001-ABF6-C837-5797-86CB5EADB66F}"/>
                </a:ext>
              </a:extLst>
            </p:cNvPr>
            <p:cNvSpPr/>
            <p:nvPr/>
          </p:nvSpPr>
          <p:spPr>
            <a:xfrm>
              <a:off x="11453639" y="6257475"/>
              <a:ext cx="2164080" cy="2164080"/>
            </a:xfrm>
            <a:custGeom>
              <a:avLst/>
              <a:gdLst/>
              <a:ahLst/>
              <a:cxnLst/>
              <a:rect l="l" t="t" r="r" b="b"/>
              <a:pathLst>
                <a:path w="2164080" h="2164079">
                  <a:moveTo>
                    <a:pt x="1082040" y="0"/>
                  </a:moveTo>
                  <a:lnTo>
                    <a:pt x="1033841" y="1054"/>
                  </a:lnTo>
                  <a:lnTo>
                    <a:pt x="986182" y="4187"/>
                  </a:lnTo>
                  <a:lnTo>
                    <a:pt x="939107" y="9356"/>
                  </a:lnTo>
                  <a:lnTo>
                    <a:pt x="892660" y="16516"/>
                  </a:lnTo>
                  <a:lnTo>
                    <a:pt x="846885" y="25623"/>
                  </a:lnTo>
                  <a:lnTo>
                    <a:pt x="801826" y="36634"/>
                  </a:lnTo>
                  <a:lnTo>
                    <a:pt x="757527" y="49504"/>
                  </a:lnTo>
                  <a:lnTo>
                    <a:pt x="714031" y="64189"/>
                  </a:lnTo>
                  <a:lnTo>
                    <a:pt x="671383" y="80645"/>
                  </a:lnTo>
                  <a:lnTo>
                    <a:pt x="629627" y="98829"/>
                  </a:lnTo>
                  <a:lnTo>
                    <a:pt x="588807" y="118696"/>
                  </a:lnTo>
                  <a:lnTo>
                    <a:pt x="548966" y="140203"/>
                  </a:lnTo>
                  <a:lnTo>
                    <a:pt x="510149" y="163305"/>
                  </a:lnTo>
                  <a:lnTo>
                    <a:pt x="472400" y="187959"/>
                  </a:lnTo>
                  <a:lnTo>
                    <a:pt x="435762" y="214120"/>
                  </a:lnTo>
                  <a:lnTo>
                    <a:pt x="400280" y="241744"/>
                  </a:lnTo>
                  <a:lnTo>
                    <a:pt x="365998" y="270789"/>
                  </a:lnTo>
                  <a:lnTo>
                    <a:pt x="332959" y="301208"/>
                  </a:lnTo>
                  <a:lnTo>
                    <a:pt x="301208" y="332959"/>
                  </a:lnTo>
                  <a:lnTo>
                    <a:pt x="270789" y="365998"/>
                  </a:lnTo>
                  <a:lnTo>
                    <a:pt x="241744" y="400280"/>
                  </a:lnTo>
                  <a:lnTo>
                    <a:pt x="214120" y="435762"/>
                  </a:lnTo>
                  <a:lnTo>
                    <a:pt x="187959" y="472400"/>
                  </a:lnTo>
                  <a:lnTo>
                    <a:pt x="163305" y="510149"/>
                  </a:lnTo>
                  <a:lnTo>
                    <a:pt x="140203" y="548966"/>
                  </a:lnTo>
                  <a:lnTo>
                    <a:pt x="118696" y="588807"/>
                  </a:lnTo>
                  <a:lnTo>
                    <a:pt x="98829" y="629627"/>
                  </a:lnTo>
                  <a:lnTo>
                    <a:pt x="80645" y="671383"/>
                  </a:lnTo>
                  <a:lnTo>
                    <a:pt x="64189" y="714031"/>
                  </a:lnTo>
                  <a:lnTo>
                    <a:pt x="49504" y="757527"/>
                  </a:lnTo>
                  <a:lnTo>
                    <a:pt x="36634" y="801826"/>
                  </a:lnTo>
                  <a:lnTo>
                    <a:pt x="25623" y="846885"/>
                  </a:lnTo>
                  <a:lnTo>
                    <a:pt x="16516" y="892660"/>
                  </a:lnTo>
                  <a:lnTo>
                    <a:pt x="9356" y="939107"/>
                  </a:lnTo>
                  <a:lnTo>
                    <a:pt x="4187" y="986182"/>
                  </a:lnTo>
                  <a:lnTo>
                    <a:pt x="1054" y="1033841"/>
                  </a:lnTo>
                  <a:lnTo>
                    <a:pt x="0" y="1082039"/>
                  </a:lnTo>
                  <a:lnTo>
                    <a:pt x="1054" y="1130238"/>
                  </a:lnTo>
                  <a:lnTo>
                    <a:pt x="4187" y="1177897"/>
                  </a:lnTo>
                  <a:lnTo>
                    <a:pt x="9356" y="1224972"/>
                  </a:lnTo>
                  <a:lnTo>
                    <a:pt x="16516" y="1271419"/>
                  </a:lnTo>
                  <a:lnTo>
                    <a:pt x="25623" y="1317194"/>
                  </a:lnTo>
                  <a:lnTo>
                    <a:pt x="36634" y="1362253"/>
                  </a:lnTo>
                  <a:lnTo>
                    <a:pt x="49504" y="1406552"/>
                  </a:lnTo>
                  <a:lnTo>
                    <a:pt x="64189" y="1450048"/>
                  </a:lnTo>
                  <a:lnTo>
                    <a:pt x="80645" y="1492696"/>
                  </a:lnTo>
                  <a:lnTo>
                    <a:pt x="98829" y="1534452"/>
                  </a:lnTo>
                  <a:lnTo>
                    <a:pt x="118696" y="1575272"/>
                  </a:lnTo>
                  <a:lnTo>
                    <a:pt x="140203" y="1615113"/>
                  </a:lnTo>
                  <a:lnTo>
                    <a:pt x="163305" y="1653930"/>
                  </a:lnTo>
                  <a:lnTo>
                    <a:pt x="187959" y="1691679"/>
                  </a:lnTo>
                  <a:lnTo>
                    <a:pt x="214120" y="1728317"/>
                  </a:lnTo>
                  <a:lnTo>
                    <a:pt x="241744" y="1763799"/>
                  </a:lnTo>
                  <a:lnTo>
                    <a:pt x="270789" y="1798081"/>
                  </a:lnTo>
                  <a:lnTo>
                    <a:pt x="301208" y="1831120"/>
                  </a:lnTo>
                  <a:lnTo>
                    <a:pt x="332959" y="1862871"/>
                  </a:lnTo>
                  <a:lnTo>
                    <a:pt x="365998" y="1893290"/>
                  </a:lnTo>
                  <a:lnTo>
                    <a:pt x="400280" y="1922335"/>
                  </a:lnTo>
                  <a:lnTo>
                    <a:pt x="435762" y="1949959"/>
                  </a:lnTo>
                  <a:lnTo>
                    <a:pt x="472400" y="1976120"/>
                  </a:lnTo>
                  <a:lnTo>
                    <a:pt x="510149" y="2000774"/>
                  </a:lnTo>
                  <a:lnTo>
                    <a:pt x="548966" y="2023876"/>
                  </a:lnTo>
                  <a:lnTo>
                    <a:pt x="588807" y="2045383"/>
                  </a:lnTo>
                  <a:lnTo>
                    <a:pt x="629627" y="2065250"/>
                  </a:lnTo>
                  <a:lnTo>
                    <a:pt x="671383" y="2083434"/>
                  </a:lnTo>
                  <a:lnTo>
                    <a:pt x="714031" y="2099890"/>
                  </a:lnTo>
                  <a:lnTo>
                    <a:pt x="757527" y="2114575"/>
                  </a:lnTo>
                  <a:lnTo>
                    <a:pt x="801826" y="2127445"/>
                  </a:lnTo>
                  <a:lnTo>
                    <a:pt x="846885" y="2138456"/>
                  </a:lnTo>
                  <a:lnTo>
                    <a:pt x="892660" y="2147563"/>
                  </a:lnTo>
                  <a:lnTo>
                    <a:pt x="939107" y="2154723"/>
                  </a:lnTo>
                  <a:lnTo>
                    <a:pt x="986182" y="2159892"/>
                  </a:lnTo>
                  <a:lnTo>
                    <a:pt x="1033841" y="2163025"/>
                  </a:lnTo>
                  <a:lnTo>
                    <a:pt x="1082040" y="2164079"/>
                  </a:lnTo>
                  <a:lnTo>
                    <a:pt x="1130238" y="2163025"/>
                  </a:lnTo>
                  <a:lnTo>
                    <a:pt x="1177897" y="2159892"/>
                  </a:lnTo>
                  <a:lnTo>
                    <a:pt x="1224972" y="2154723"/>
                  </a:lnTo>
                  <a:lnTo>
                    <a:pt x="1271419" y="2147563"/>
                  </a:lnTo>
                  <a:lnTo>
                    <a:pt x="1317194" y="2138456"/>
                  </a:lnTo>
                  <a:lnTo>
                    <a:pt x="1362253" y="2127445"/>
                  </a:lnTo>
                  <a:lnTo>
                    <a:pt x="1406552" y="2114575"/>
                  </a:lnTo>
                  <a:lnTo>
                    <a:pt x="1450048" y="2099890"/>
                  </a:lnTo>
                  <a:lnTo>
                    <a:pt x="1492696" y="2083434"/>
                  </a:lnTo>
                  <a:lnTo>
                    <a:pt x="1534452" y="2065250"/>
                  </a:lnTo>
                  <a:lnTo>
                    <a:pt x="1575272" y="2045383"/>
                  </a:lnTo>
                  <a:lnTo>
                    <a:pt x="1615113" y="2023876"/>
                  </a:lnTo>
                  <a:lnTo>
                    <a:pt x="1653930" y="2000774"/>
                  </a:lnTo>
                  <a:lnTo>
                    <a:pt x="1691679" y="1976120"/>
                  </a:lnTo>
                  <a:lnTo>
                    <a:pt x="1728317" y="1949959"/>
                  </a:lnTo>
                  <a:lnTo>
                    <a:pt x="1763799" y="1922335"/>
                  </a:lnTo>
                  <a:lnTo>
                    <a:pt x="1798081" y="1893290"/>
                  </a:lnTo>
                  <a:lnTo>
                    <a:pt x="1831120" y="1862871"/>
                  </a:lnTo>
                  <a:lnTo>
                    <a:pt x="1862871" y="1831120"/>
                  </a:lnTo>
                  <a:lnTo>
                    <a:pt x="1893290" y="1798081"/>
                  </a:lnTo>
                  <a:lnTo>
                    <a:pt x="1922335" y="1763799"/>
                  </a:lnTo>
                  <a:lnTo>
                    <a:pt x="1949959" y="1728317"/>
                  </a:lnTo>
                  <a:lnTo>
                    <a:pt x="1976120" y="1691679"/>
                  </a:lnTo>
                  <a:lnTo>
                    <a:pt x="2000774" y="1653930"/>
                  </a:lnTo>
                  <a:lnTo>
                    <a:pt x="2023876" y="1615113"/>
                  </a:lnTo>
                  <a:lnTo>
                    <a:pt x="2045383" y="1575272"/>
                  </a:lnTo>
                  <a:lnTo>
                    <a:pt x="2065250" y="1534452"/>
                  </a:lnTo>
                  <a:lnTo>
                    <a:pt x="2083434" y="1492696"/>
                  </a:lnTo>
                  <a:lnTo>
                    <a:pt x="2099890" y="1450048"/>
                  </a:lnTo>
                  <a:lnTo>
                    <a:pt x="2114575" y="1406552"/>
                  </a:lnTo>
                  <a:lnTo>
                    <a:pt x="2127445" y="1362253"/>
                  </a:lnTo>
                  <a:lnTo>
                    <a:pt x="2138456" y="1317194"/>
                  </a:lnTo>
                  <a:lnTo>
                    <a:pt x="2147563" y="1271419"/>
                  </a:lnTo>
                  <a:lnTo>
                    <a:pt x="2154723" y="1224972"/>
                  </a:lnTo>
                  <a:lnTo>
                    <a:pt x="2159892" y="1177897"/>
                  </a:lnTo>
                  <a:lnTo>
                    <a:pt x="2163025" y="1130238"/>
                  </a:lnTo>
                  <a:lnTo>
                    <a:pt x="2164080" y="1082039"/>
                  </a:lnTo>
                  <a:lnTo>
                    <a:pt x="2163025" y="1033841"/>
                  </a:lnTo>
                  <a:lnTo>
                    <a:pt x="2159892" y="986182"/>
                  </a:lnTo>
                  <a:lnTo>
                    <a:pt x="2154723" y="939107"/>
                  </a:lnTo>
                  <a:lnTo>
                    <a:pt x="2147563" y="892660"/>
                  </a:lnTo>
                  <a:lnTo>
                    <a:pt x="2138456" y="846885"/>
                  </a:lnTo>
                  <a:lnTo>
                    <a:pt x="2127445" y="801826"/>
                  </a:lnTo>
                  <a:lnTo>
                    <a:pt x="2114575" y="757527"/>
                  </a:lnTo>
                  <a:lnTo>
                    <a:pt x="2099890" y="714031"/>
                  </a:lnTo>
                  <a:lnTo>
                    <a:pt x="2083434" y="671383"/>
                  </a:lnTo>
                  <a:lnTo>
                    <a:pt x="2065250" y="629627"/>
                  </a:lnTo>
                  <a:lnTo>
                    <a:pt x="2045383" y="588807"/>
                  </a:lnTo>
                  <a:lnTo>
                    <a:pt x="2023876" y="548966"/>
                  </a:lnTo>
                  <a:lnTo>
                    <a:pt x="2000774" y="510149"/>
                  </a:lnTo>
                  <a:lnTo>
                    <a:pt x="1976120" y="472400"/>
                  </a:lnTo>
                  <a:lnTo>
                    <a:pt x="1949959" y="435762"/>
                  </a:lnTo>
                  <a:lnTo>
                    <a:pt x="1922335" y="400280"/>
                  </a:lnTo>
                  <a:lnTo>
                    <a:pt x="1893290" y="365998"/>
                  </a:lnTo>
                  <a:lnTo>
                    <a:pt x="1862871" y="332959"/>
                  </a:lnTo>
                  <a:lnTo>
                    <a:pt x="1831120" y="301208"/>
                  </a:lnTo>
                  <a:lnTo>
                    <a:pt x="1798081" y="270789"/>
                  </a:lnTo>
                  <a:lnTo>
                    <a:pt x="1763799" y="241744"/>
                  </a:lnTo>
                  <a:lnTo>
                    <a:pt x="1728317" y="214120"/>
                  </a:lnTo>
                  <a:lnTo>
                    <a:pt x="1691679" y="187959"/>
                  </a:lnTo>
                  <a:lnTo>
                    <a:pt x="1653930" y="163305"/>
                  </a:lnTo>
                  <a:lnTo>
                    <a:pt x="1615113" y="140203"/>
                  </a:lnTo>
                  <a:lnTo>
                    <a:pt x="1575272" y="118696"/>
                  </a:lnTo>
                  <a:lnTo>
                    <a:pt x="1534452" y="98829"/>
                  </a:lnTo>
                  <a:lnTo>
                    <a:pt x="1492696" y="80645"/>
                  </a:lnTo>
                  <a:lnTo>
                    <a:pt x="1450048" y="64189"/>
                  </a:lnTo>
                  <a:lnTo>
                    <a:pt x="1406552" y="49504"/>
                  </a:lnTo>
                  <a:lnTo>
                    <a:pt x="1362253" y="36634"/>
                  </a:lnTo>
                  <a:lnTo>
                    <a:pt x="1317194" y="25623"/>
                  </a:lnTo>
                  <a:lnTo>
                    <a:pt x="1271419" y="16516"/>
                  </a:lnTo>
                  <a:lnTo>
                    <a:pt x="1224972" y="9356"/>
                  </a:lnTo>
                  <a:lnTo>
                    <a:pt x="1177897" y="4187"/>
                  </a:lnTo>
                  <a:lnTo>
                    <a:pt x="1130238" y="1054"/>
                  </a:lnTo>
                  <a:lnTo>
                    <a:pt x="1082040" y="0"/>
                  </a:lnTo>
                  <a:close/>
                </a:path>
              </a:pathLst>
            </a:custGeom>
            <a:solidFill>
              <a:srgbClr val="0C323C"/>
            </a:solidFill>
            <a:ln w="571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43">
              <a:extLst>
                <a:ext uri="{FF2B5EF4-FFF2-40B4-BE49-F238E27FC236}">
                  <a16:creationId xmlns:a16="http://schemas.microsoft.com/office/drawing/2014/main" id="{E1930DC3-2C50-07E5-6852-1318EB3E8999}"/>
                </a:ext>
              </a:extLst>
            </p:cNvPr>
            <p:cNvSpPr/>
            <p:nvPr/>
          </p:nvSpPr>
          <p:spPr>
            <a:xfrm>
              <a:off x="12131243" y="6875144"/>
              <a:ext cx="800735" cy="1007744"/>
            </a:xfrm>
            <a:custGeom>
              <a:avLst/>
              <a:gdLst/>
              <a:ahLst/>
              <a:cxnLst/>
              <a:rect l="l" t="t" r="r" b="b"/>
              <a:pathLst>
                <a:path w="800734" h="1007745">
                  <a:moveTo>
                    <a:pt x="274878" y="315683"/>
                  </a:moveTo>
                  <a:lnTo>
                    <a:pt x="270941" y="306717"/>
                  </a:lnTo>
                  <a:lnTo>
                    <a:pt x="256374" y="302336"/>
                  </a:lnTo>
                  <a:lnTo>
                    <a:pt x="230746" y="300443"/>
                  </a:lnTo>
                  <a:lnTo>
                    <a:pt x="204190" y="300520"/>
                  </a:lnTo>
                  <a:lnTo>
                    <a:pt x="175361" y="323519"/>
                  </a:lnTo>
                  <a:lnTo>
                    <a:pt x="201815" y="330796"/>
                  </a:lnTo>
                  <a:lnTo>
                    <a:pt x="236093" y="332016"/>
                  </a:lnTo>
                  <a:lnTo>
                    <a:pt x="257987" y="330695"/>
                  </a:lnTo>
                  <a:lnTo>
                    <a:pt x="267055" y="327888"/>
                  </a:lnTo>
                  <a:lnTo>
                    <a:pt x="273126" y="322808"/>
                  </a:lnTo>
                  <a:lnTo>
                    <a:pt x="274878" y="315683"/>
                  </a:lnTo>
                  <a:close/>
                </a:path>
                <a:path w="800734" h="1007745">
                  <a:moveTo>
                    <a:pt x="502932" y="47625"/>
                  </a:moveTo>
                  <a:lnTo>
                    <a:pt x="501421" y="16713"/>
                  </a:lnTo>
                  <a:lnTo>
                    <a:pt x="496989" y="0"/>
                  </a:lnTo>
                  <a:lnTo>
                    <a:pt x="479920" y="63"/>
                  </a:lnTo>
                  <a:lnTo>
                    <a:pt x="472821" y="26581"/>
                  </a:lnTo>
                  <a:lnTo>
                    <a:pt x="471944" y="60718"/>
                  </a:lnTo>
                  <a:lnTo>
                    <a:pt x="473506" y="83705"/>
                  </a:lnTo>
                  <a:lnTo>
                    <a:pt x="476732" y="92951"/>
                  </a:lnTo>
                  <a:lnTo>
                    <a:pt x="482688" y="98882"/>
                  </a:lnTo>
                  <a:lnTo>
                    <a:pt x="490067" y="100304"/>
                  </a:lnTo>
                  <a:lnTo>
                    <a:pt x="497573" y="96024"/>
                  </a:lnTo>
                  <a:lnTo>
                    <a:pt x="501624" y="78740"/>
                  </a:lnTo>
                  <a:lnTo>
                    <a:pt x="502932" y="47625"/>
                  </a:lnTo>
                  <a:close/>
                </a:path>
                <a:path w="800734" h="1007745">
                  <a:moveTo>
                    <a:pt x="651586" y="317919"/>
                  </a:moveTo>
                  <a:lnTo>
                    <a:pt x="645477" y="263321"/>
                  </a:lnTo>
                  <a:lnTo>
                    <a:pt x="625614" y="217779"/>
                  </a:lnTo>
                  <a:lnTo>
                    <a:pt x="624865" y="216928"/>
                  </a:lnTo>
                  <a:lnTo>
                    <a:pt x="624865" y="298831"/>
                  </a:lnTo>
                  <a:lnTo>
                    <a:pt x="620039" y="336118"/>
                  </a:lnTo>
                  <a:lnTo>
                    <a:pt x="602653" y="366763"/>
                  </a:lnTo>
                  <a:lnTo>
                    <a:pt x="579958" y="397776"/>
                  </a:lnTo>
                  <a:lnTo>
                    <a:pt x="565492" y="424522"/>
                  </a:lnTo>
                  <a:lnTo>
                    <a:pt x="565492" y="527316"/>
                  </a:lnTo>
                  <a:lnTo>
                    <a:pt x="561733" y="538975"/>
                  </a:lnTo>
                  <a:lnTo>
                    <a:pt x="541540" y="538975"/>
                  </a:lnTo>
                  <a:lnTo>
                    <a:pt x="541540" y="574649"/>
                  </a:lnTo>
                  <a:lnTo>
                    <a:pt x="538187" y="587260"/>
                  </a:lnTo>
                  <a:lnTo>
                    <a:pt x="438848" y="587260"/>
                  </a:lnTo>
                  <a:lnTo>
                    <a:pt x="433451" y="568756"/>
                  </a:lnTo>
                  <a:lnTo>
                    <a:pt x="536435" y="568756"/>
                  </a:lnTo>
                  <a:lnTo>
                    <a:pt x="541540" y="574649"/>
                  </a:lnTo>
                  <a:lnTo>
                    <a:pt x="541540" y="538975"/>
                  </a:lnTo>
                  <a:lnTo>
                    <a:pt x="411759" y="538975"/>
                  </a:lnTo>
                  <a:lnTo>
                    <a:pt x="413308" y="524154"/>
                  </a:lnTo>
                  <a:lnTo>
                    <a:pt x="413334" y="523875"/>
                  </a:lnTo>
                  <a:lnTo>
                    <a:pt x="420560" y="520496"/>
                  </a:lnTo>
                  <a:lnTo>
                    <a:pt x="430110" y="520496"/>
                  </a:lnTo>
                  <a:lnTo>
                    <a:pt x="450215" y="520725"/>
                  </a:lnTo>
                  <a:lnTo>
                    <a:pt x="465937" y="520496"/>
                  </a:lnTo>
                  <a:lnTo>
                    <a:pt x="497179" y="520065"/>
                  </a:lnTo>
                  <a:lnTo>
                    <a:pt x="541616" y="520496"/>
                  </a:lnTo>
                  <a:lnTo>
                    <a:pt x="563448" y="524154"/>
                  </a:lnTo>
                  <a:lnTo>
                    <a:pt x="565492" y="527316"/>
                  </a:lnTo>
                  <a:lnTo>
                    <a:pt x="565492" y="424522"/>
                  </a:lnTo>
                  <a:lnTo>
                    <a:pt x="559206" y="436143"/>
                  </a:lnTo>
                  <a:lnTo>
                    <a:pt x="551903" y="463473"/>
                  </a:lnTo>
                  <a:lnTo>
                    <a:pt x="548500" y="476999"/>
                  </a:lnTo>
                  <a:lnTo>
                    <a:pt x="546671" y="483895"/>
                  </a:lnTo>
                  <a:lnTo>
                    <a:pt x="533717" y="494715"/>
                  </a:lnTo>
                  <a:lnTo>
                    <a:pt x="502577" y="493877"/>
                  </a:lnTo>
                  <a:lnTo>
                    <a:pt x="502361" y="492836"/>
                  </a:lnTo>
                  <a:lnTo>
                    <a:pt x="498716" y="475894"/>
                  </a:lnTo>
                  <a:lnTo>
                    <a:pt x="498017" y="440143"/>
                  </a:lnTo>
                  <a:lnTo>
                    <a:pt x="498741" y="402310"/>
                  </a:lnTo>
                  <a:lnTo>
                    <a:pt x="499122" y="378079"/>
                  </a:lnTo>
                  <a:lnTo>
                    <a:pt x="506082" y="371322"/>
                  </a:lnTo>
                  <a:lnTo>
                    <a:pt x="520103" y="361911"/>
                  </a:lnTo>
                  <a:lnTo>
                    <a:pt x="535584" y="350596"/>
                  </a:lnTo>
                  <a:lnTo>
                    <a:pt x="540918" y="344716"/>
                  </a:lnTo>
                  <a:lnTo>
                    <a:pt x="546938" y="338086"/>
                  </a:lnTo>
                  <a:lnTo>
                    <a:pt x="552284" y="325386"/>
                  </a:lnTo>
                  <a:lnTo>
                    <a:pt x="555891" y="308762"/>
                  </a:lnTo>
                  <a:lnTo>
                    <a:pt x="555917" y="308610"/>
                  </a:lnTo>
                  <a:lnTo>
                    <a:pt x="554253" y="293687"/>
                  </a:lnTo>
                  <a:lnTo>
                    <a:pt x="543699" y="286588"/>
                  </a:lnTo>
                  <a:lnTo>
                    <a:pt x="533641" y="290118"/>
                  </a:lnTo>
                  <a:lnTo>
                    <a:pt x="529437" y="298234"/>
                  </a:lnTo>
                  <a:lnTo>
                    <a:pt x="527786" y="308610"/>
                  </a:lnTo>
                  <a:lnTo>
                    <a:pt x="525233" y="319493"/>
                  </a:lnTo>
                  <a:lnTo>
                    <a:pt x="512114" y="336956"/>
                  </a:lnTo>
                  <a:lnTo>
                    <a:pt x="493293" y="344716"/>
                  </a:lnTo>
                  <a:lnTo>
                    <a:pt x="472897" y="342277"/>
                  </a:lnTo>
                  <a:lnTo>
                    <a:pt x="455066" y="329120"/>
                  </a:lnTo>
                  <a:lnTo>
                    <a:pt x="448805" y="316357"/>
                  </a:lnTo>
                  <a:lnTo>
                    <a:pt x="444182" y="301409"/>
                  </a:lnTo>
                  <a:lnTo>
                    <a:pt x="438404" y="289725"/>
                  </a:lnTo>
                  <a:lnTo>
                    <a:pt x="418782" y="308610"/>
                  </a:lnTo>
                  <a:lnTo>
                    <a:pt x="418706" y="311543"/>
                  </a:lnTo>
                  <a:lnTo>
                    <a:pt x="419836" y="320814"/>
                  </a:lnTo>
                  <a:lnTo>
                    <a:pt x="430695" y="344474"/>
                  </a:lnTo>
                  <a:lnTo>
                    <a:pt x="448030" y="359486"/>
                  </a:lnTo>
                  <a:lnTo>
                    <a:pt x="464477" y="368490"/>
                  </a:lnTo>
                  <a:lnTo>
                    <a:pt x="472681" y="374154"/>
                  </a:lnTo>
                  <a:lnTo>
                    <a:pt x="469823" y="490829"/>
                  </a:lnTo>
                  <a:lnTo>
                    <a:pt x="469773" y="492772"/>
                  </a:lnTo>
                  <a:lnTo>
                    <a:pt x="427863" y="490829"/>
                  </a:lnTo>
                  <a:lnTo>
                    <a:pt x="425500" y="476999"/>
                  </a:lnTo>
                  <a:lnTo>
                    <a:pt x="422783" y="463753"/>
                  </a:lnTo>
                  <a:lnTo>
                    <a:pt x="419354" y="450684"/>
                  </a:lnTo>
                  <a:lnTo>
                    <a:pt x="414832" y="437362"/>
                  </a:lnTo>
                  <a:lnTo>
                    <a:pt x="395300" y="400545"/>
                  </a:lnTo>
                  <a:lnTo>
                    <a:pt x="373430" y="370497"/>
                  </a:lnTo>
                  <a:lnTo>
                    <a:pt x="355790" y="340817"/>
                  </a:lnTo>
                  <a:lnTo>
                    <a:pt x="359460" y="256730"/>
                  </a:lnTo>
                  <a:lnTo>
                    <a:pt x="380263" y="220002"/>
                  </a:lnTo>
                  <a:lnTo>
                    <a:pt x="409409" y="193306"/>
                  </a:lnTo>
                  <a:lnTo>
                    <a:pt x="444246" y="176695"/>
                  </a:lnTo>
                  <a:lnTo>
                    <a:pt x="482092" y="170268"/>
                  </a:lnTo>
                  <a:lnTo>
                    <a:pt x="520255" y="174091"/>
                  </a:lnTo>
                  <a:lnTo>
                    <a:pt x="556069" y="188264"/>
                  </a:lnTo>
                  <a:lnTo>
                    <a:pt x="586841" y="212839"/>
                  </a:lnTo>
                  <a:lnTo>
                    <a:pt x="609904" y="247904"/>
                  </a:lnTo>
                  <a:lnTo>
                    <a:pt x="624865" y="298831"/>
                  </a:lnTo>
                  <a:lnTo>
                    <a:pt x="624865" y="216928"/>
                  </a:lnTo>
                  <a:lnTo>
                    <a:pt x="593674" y="181317"/>
                  </a:lnTo>
                  <a:lnTo>
                    <a:pt x="576199" y="170268"/>
                  </a:lnTo>
                  <a:lnTo>
                    <a:pt x="552907" y="155536"/>
                  </a:lnTo>
                  <a:lnTo>
                    <a:pt x="506526" y="142036"/>
                  </a:lnTo>
                  <a:lnTo>
                    <a:pt x="457771" y="142379"/>
                  </a:lnTo>
                  <a:lnTo>
                    <a:pt x="413880" y="157327"/>
                  </a:lnTo>
                  <a:lnTo>
                    <a:pt x="375780" y="185267"/>
                  </a:lnTo>
                  <a:lnTo>
                    <a:pt x="345973" y="222897"/>
                  </a:lnTo>
                  <a:lnTo>
                    <a:pt x="327012" y="266928"/>
                  </a:lnTo>
                  <a:lnTo>
                    <a:pt x="321398" y="314058"/>
                  </a:lnTo>
                  <a:lnTo>
                    <a:pt x="331419" y="354774"/>
                  </a:lnTo>
                  <a:lnTo>
                    <a:pt x="352336" y="390118"/>
                  </a:lnTo>
                  <a:lnTo>
                    <a:pt x="375881" y="424599"/>
                  </a:lnTo>
                  <a:lnTo>
                    <a:pt x="393750" y="462749"/>
                  </a:lnTo>
                  <a:lnTo>
                    <a:pt x="398462" y="485521"/>
                  </a:lnTo>
                  <a:lnTo>
                    <a:pt x="395579" y="493547"/>
                  </a:lnTo>
                  <a:lnTo>
                    <a:pt x="388975" y="496697"/>
                  </a:lnTo>
                  <a:lnTo>
                    <a:pt x="389140" y="496697"/>
                  </a:lnTo>
                  <a:lnTo>
                    <a:pt x="383527" y="504367"/>
                  </a:lnTo>
                  <a:lnTo>
                    <a:pt x="381863" y="516191"/>
                  </a:lnTo>
                  <a:lnTo>
                    <a:pt x="382562" y="530415"/>
                  </a:lnTo>
                  <a:lnTo>
                    <a:pt x="385495" y="544322"/>
                  </a:lnTo>
                  <a:lnTo>
                    <a:pt x="390575" y="555180"/>
                  </a:lnTo>
                  <a:lnTo>
                    <a:pt x="394411" y="560501"/>
                  </a:lnTo>
                  <a:lnTo>
                    <a:pt x="401967" y="562140"/>
                  </a:lnTo>
                  <a:lnTo>
                    <a:pt x="403885" y="567499"/>
                  </a:lnTo>
                  <a:lnTo>
                    <a:pt x="405358" y="574230"/>
                  </a:lnTo>
                  <a:lnTo>
                    <a:pt x="405955" y="581050"/>
                  </a:lnTo>
                  <a:lnTo>
                    <a:pt x="407301" y="588556"/>
                  </a:lnTo>
                  <a:lnTo>
                    <a:pt x="411010" y="597319"/>
                  </a:lnTo>
                  <a:lnTo>
                    <a:pt x="418515" y="606437"/>
                  </a:lnTo>
                  <a:lnTo>
                    <a:pt x="426250" y="610730"/>
                  </a:lnTo>
                  <a:lnTo>
                    <a:pt x="433311" y="613257"/>
                  </a:lnTo>
                  <a:lnTo>
                    <a:pt x="438797" y="617029"/>
                  </a:lnTo>
                  <a:lnTo>
                    <a:pt x="442163" y="624357"/>
                  </a:lnTo>
                  <a:lnTo>
                    <a:pt x="444398" y="633247"/>
                  </a:lnTo>
                  <a:lnTo>
                    <a:pt x="448487" y="642264"/>
                  </a:lnTo>
                  <a:lnTo>
                    <a:pt x="457377" y="649935"/>
                  </a:lnTo>
                  <a:lnTo>
                    <a:pt x="472643" y="654291"/>
                  </a:lnTo>
                  <a:lnTo>
                    <a:pt x="492633" y="655053"/>
                  </a:lnTo>
                  <a:lnTo>
                    <a:pt x="511987" y="651471"/>
                  </a:lnTo>
                  <a:lnTo>
                    <a:pt x="525360" y="642797"/>
                  </a:lnTo>
                  <a:lnTo>
                    <a:pt x="528561" y="636562"/>
                  </a:lnTo>
                  <a:lnTo>
                    <a:pt x="530263" y="629970"/>
                  </a:lnTo>
                  <a:lnTo>
                    <a:pt x="531736" y="623735"/>
                  </a:lnTo>
                  <a:lnTo>
                    <a:pt x="534276" y="618540"/>
                  </a:lnTo>
                  <a:lnTo>
                    <a:pt x="539546" y="614540"/>
                  </a:lnTo>
                  <a:lnTo>
                    <a:pt x="546836" y="610946"/>
                  </a:lnTo>
                  <a:lnTo>
                    <a:pt x="554647" y="606069"/>
                  </a:lnTo>
                  <a:lnTo>
                    <a:pt x="567105" y="575652"/>
                  </a:lnTo>
                  <a:lnTo>
                    <a:pt x="568960" y="568756"/>
                  </a:lnTo>
                  <a:lnTo>
                    <a:pt x="572858" y="563410"/>
                  </a:lnTo>
                  <a:lnTo>
                    <a:pt x="578815" y="557555"/>
                  </a:lnTo>
                  <a:lnTo>
                    <a:pt x="585000" y="550545"/>
                  </a:lnTo>
                  <a:lnTo>
                    <a:pt x="589584" y="541680"/>
                  </a:lnTo>
                  <a:lnTo>
                    <a:pt x="590232" y="538975"/>
                  </a:lnTo>
                  <a:lnTo>
                    <a:pt x="591667" y="532993"/>
                  </a:lnTo>
                  <a:lnTo>
                    <a:pt x="592772" y="524154"/>
                  </a:lnTo>
                  <a:lnTo>
                    <a:pt x="592797" y="523875"/>
                  </a:lnTo>
                  <a:lnTo>
                    <a:pt x="592924" y="522922"/>
                  </a:lnTo>
                  <a:lnTo>
                    <a:pt x="592950" y="520065"/>
                  </a:lnTo>
                  <a:lnTo>
                    <a:pt x="593026" y="512889"/>
                  </a:lnTo>
                  <a:lnTo>
                    <a:pt x="591680" y="504367"/>
                  </a:lnTo>
                  <a:lnTo>
                    <a:pt x="585914" y="496697"/>
                  </a:lnTo>
                  <a:lnTo>
                    <a:pt x="582396" y="494715"/>
                  </a:lnTo>
                  <a:lnTo>
                    <a:pt x="579069" y="492836"/>
                  </a:lnTo>
                  <a:lnTo>
                    <a:pt x="575538" y="483895"/>
                  </a:lnTo>
                  <a:lnTo>
                    <a:pt x="579716" y="460959"/>
                  </a:lnTo>
                  <a:lnTo>
                    <a:pt x="598093" y="420230"/>
                  </a:lnTo>
                  <a:lnTo>
                    <a:pt x="620877" y="388226"/>
                  </a:lnTo>
                  <a:lnTo>
                    <a:pt x="641057" y="356844"/>
                  </a:lnTo>
                  <a:lnTo>
                    <a:pt x="651586" y="317919"/>
                  </a:lnTo>
                  <a:close/>
                </a:path>
                <a:path w="800734" h="1007745">
                  <a:moveTo>
                    <a:pt x="781100" y="676656"/>
                  </a:moveTo>
                  <a:lnTo>
                    <a:pt x="768705" y="654253"/>
                  </a:lnTo>
                  <a:lnTo>
                    <a:pt x="762228" y="642569"/>
                  </a:lnTo>
                  <a:lnTo>
                    <a:pt x="754354" y="639089"/>
                  </a:lnTo>
                  <a:lnTo>
                    <a:pt x="754354" y="695972"/>
                  </a:lnTo>
                  <a:lnTo>
                    <a:pt x="749744" y="705675"/>
                  </a:lnTo>
                  <a:lnTo>
                    <a:pt x="680770" y="749515"/>
                  </a:lnTo>
                  <a:lnTo>
                    <a:pt x="637298" y="767816"/>
                  </a:lnTo>
                  <a:lnTo>
                    <a:pt x="547001" y="802284"/>
                  </a:lnTo>
                  <a:lnTo>
                    <a:pt x="503008" y="820610"/>
                  </a:lnTo>
                  <a:lnTo>
                    <a:pt x="461492" y="841184"/>
                  </a:lnTo>
                  <a:lnTo>
                    <a:pt x="460298" y="841184"/>
                  </a:lnTo>
                  <a:lnTo>
                    <a:pt x="420725" y="844118"/>
                  </a:lnTo>
                  <a:lnTo>
                    <a:pt x="379793" y="843368"/>
                  </a:lnTo>
                  <a:lnTo>
                    <a:pt x="338899" y="841184"/>
                  </a:lnTo>
                  <a:lnTo>
                    <a:pt x="298043" y="839952"/>
                  </a:lnTo>
                  <a:lnTo>
                    <a:pt x="265379" y="870000"/>
                  </a:lnTo>
                  <a:lnTo>
                    <a:pt x="265379" y="922807"/>
                  </a:lnTo>
                  <a:lnTo>
                    <a:pt x="263055" y="926223"/>
                  </a:lnTo>
                  <a:lnTo>
                    <a:pt x="235940" y="957770"/>
                  </a:lnTo>
                  <a:lnTo>
                    <a:pt x="211226" y="980122"/>
                  </a:lnTo>
                  <a:lnTo>
                    <a:pt x="192468" y="961110"/>
                  </a:lnTo>
                  <a:lnTo>
                    <a:pt x="173418" y="942378"/>
                  </a:lnTo>
                  <a:lnTo>
                    <a:pt x="113169" y="883653"/>
                  </a:lnTo>
                  <a:lnTo>
                    <a:pt x="77851" y="848626"/>
                  </a:lnTo>
                  <a:lnTo>
                    <a:pt x="44704" y="814679"/>
                  </a:lnTo>
                  <a:lnTo>
                    <a:pt x="29248" y="796404"/>
                  </a:lnTo>
                  <a:lnTo>
                    <a:pt x="35001" y="783755"/>
                  </a:lnTo>
                  <a:lnTo>
                    <a:pt x="51104" y="766089"/>
                  </a:lnTo>
                  <a:lnTo>
                    <a:pt x="69418" y="748512"/>
                  </a:lnTo>
                  <a:lnTo>
                    <a:pt x="81737" y="736130"/>
                  </a:lnTo>
                  <a:lnTo>
                    <a:pt x="263144" y="916838"/>
                  </a:lnTo>
                  <a:lnTo>
                    <a:pt x="265379" y="922807"/>
                  </a:lnTo>
                  <a:lnTo>
                    <a:pt x="265379" y="870000"/>
                  </a:lnTo>
                  <a:lnTo>
                    <a:pt x="261848" y="873239"/>
                  </a:lnTo>
                  <a:lnTo>
                    <a:pt x="130860" y="741476"/>
                  </a:lnTo>
                  <a:lnTo>
                    <a:pt x="134797" y="736130"/>
                  </a:lnTo>
                  <a:lnTo>
                    <a:pt x="149885" y="715657"/>
                  </a:lnTo>
                  <a:lnTo>
                    <a:pt x="159600" y="702462"/>
                  </a:lnTo>
                  <a:lnTo>
                    <a:pt x="191579" y="674306"/>
                  </a:lnTo>
                  <a:lnTo>
                    <a:pt x="227838" y="657161"/>
                  </a:lnTo>
                  <a:lnTo>
                    <a:pt x="269379" y="651205"/>
                  </a:lnTo>
                  <a:lnTo>
                    <a:pt x="317919" y="656653"/>
                  </a:lnTo>
                  <a:lnTo>
                    <a:pt x="317538" y="656653"/>
                  </a:lnTo>
                  <a:lnTo>
                    <a:pt x="352933" y="666178"/>
                  </a:lnTo>
                  <a:lnTo>
                    <a:pt x="406971" y="682663"/>
                  </a:lnTo>
                  <a:lnTo>
                    <a:pt x="459193" y="700341"/>
                  </a:lnTo>
                  <a:lnTo>
                    <a:pt x="489445" y="713549"/>
                  </a:lnTo>
                  <a:lnTo>
                    <a:pt x="502869" y="731977"/>
                  </a:lnTo>
                  <a:lnTo>
                    <a:pt x="501459" y="748512"/>
                  </a:lnTo>
                  <a:lnTo>
                    <a:pt x="501370" y="749515"/>
                  </a:lnTo>
                  <a:lnTo>
                    <a:pt x="501332" y="750062"/>
                  </a:lnTo>
                  <a:lnTo>
                    <a:pt x="501218" y="751382"/>
                  </a:lnTo>
                  <a:lnTo>
                    <a:pt x="488670" y="766318"/>
                  </a:lnTo>
                  <a:lnTo>
                    <a:pt x="469392" y="771398"/>
                  </a:lnTo>
                  <a:lnTo>
                    <a:pt x="449999" y="767562"/>
                  </a:lnTo>
                  <a:lnTo>
                    <a:pt x="421843" y="760717"/>
                  </a:lnTo>
                  <a:lnTo>
                    <a:pt x="395058" y="755103"/>
                  </a:lnTo>
                  <a:lnTo>
                    <a:pt x="379768" y="754964"/>
                  </a:lnTo>
                  <a:lnTo>
                    <a:pt x="376910" y="762190"/>
                  </a:lnTo>
                  <a:lnTo>
                    <a:pt x="375742" y="769937"/>
                  </a:lnTo>
                  <a:lnTo>
                    <a:pt x="377367" y="777011"/>
                  </a:lnTo>
                  <a:lnTo>
                    <a:pt x="422427" y="791222"/>
                  </a:lnTo>
                  <a:lnTo>
                    <a:pt x="464629" y="798563"/>
                  </a:lnTo>
                  <a:lnTo>
                    <a:pt x="493712" y="794626"/>
                  </a:lnTo>
                  <a:lnTo>
                    <a:pt x="528154" y="757059"/>
                  </a:lnTo>
                  <a:lnTo>
                    <a:pt x="531406" y="727036"/>
                  </a:lnTo>
                  <a:lnTo>
                    <a:pt x="605066" y="698766"/>
                  </a:lnTo>
                  <a:lnTo>
                    <a:pt x="721042" y="654253"/>
                  </a:lnTo>
                  <a:lnTo>
                    <a:pt x="735266" y="656653"/>
                  </a:lnTo>
                  <a:lnTo>
                    <a:pt x="746506" y="666965"/>
                  </a:lnTo>
                  <a:lnTo>
                    <a:pt x="753338" y="681355"/>
                  </a:lnTo>
                  <a:lnTo>
                    <a:pt x="754265" y="694677"/>
                  </a:lnTo>
                  <a:lnTo>
                    <a:pt x="754354" y="695972"/>
                  </a:lnTo>
                  <a:lnTo>
                    <a:pt x="754354" y="639089"/>
                  </a:lnTo>
                  <a:lnTo>
                    <a:pt x="720636" y="624179"/>
                  </a:lnTo>
                  <a:lnTo>
                    <a:pt x="518528" y="698766"/>
                  </a:lnTo>
                  <a:lnTo>
                    <a:pt x="510120" y="694677"/>
                  </a:lnTo>
                  <a:lnTo>
                    <a:pt x="502145" y="689521"/>
                  </a:lnTo>
                  <a:lnTo>
                    <a:pt x="494233" y="684288"/>
                  </a:lnTo>
                  <a:lnTo>
                    <a:pt x="485965" y="679970"/>
                  </a:lnTo>
                  <a:lnTo>
                    <a:pt x="449935" y="666559"/>
                  </a:lnTo>
                  <a:lnTo>
                    <a:pt x="402983" y="651205"/>
                  </a:lnTo>
                  <a:lnTo>
                    <a:pt x="349326" y="635723"/>
                  </a:lnTo>
                  <a:lnTo>
                    <a:pt x="301586" y="624687"/>
                  </a:lnTo>
                  <a:lnTo>
                    <a:pt x="302044" y="624687"/>
                  </a:lnTo>
                  <a:lnTo>
                    <a:pt x="265328" y="620483"/>
                  </a:lnTo>
                  <a:lnTo>
                    <a:pt x="235204" y="624687"/>
                  </a:lnTo>
                  <a:lnTo>
                    <a:pt x="205740" y="635228"/>
                  </a:lnTo>
                  <a:lnTo>
                    <a:pt x="153581" y="669112"/>
                  </a:lnTo>
                  <a:lnTo>
                    <a:pt x="118732" y="708698"/>
                  </a:lnTo>
                  <a:lnTo>
                    <a:pt x="111848" y="715657"/>
                  </a:lnTo>
                  <a:lnTo>
                    <a:pt x="104914" y="715035"/>
                  </a:lnTo>
                  <a:lnTo>
                    <a:pt x="93853" y="711555"/>
                  </a:lnTo>
                  <a:lnTo>
                    <a:pt x="79743" y="709726"/>
                  </a:lnTo>
                  <a:lnTo>
                    <a:pt x="25971" y="751776"/>
                  </a:lnTo>
                  <a:lnTo>
                    <a:pt x="0" y="796785"/>
                  </a:lnTo>
                  <a:lnTo>
                    <a:pt x="11455" y="818121"/>
                  </a:lnTo>
                  <a:lnTo>
                    <a:pt x="36093" y="846226"/>
                  </a:lnTo>
                  <a:lnTo>
                    <a:pt x="63906" y="874026"/>
                  </a:lnTo>
                  <a:lnTo>
                    <a:pt x="84429" y="894080"/>
                  </a:lnTo>
                  <a:lnTo>
                    <a:pt x="138518" y="951268"/>
                  </a:lnTo>
                  <a:lnTo>
                    <a:pt x="168935" y="981951"/>
                  </a:lnTo>
                  <a:lnTo>
                    <a:pt x="205854" y="1007122"/>
                  </a:lnTo>
                  <a:lnTo>
                    <a:pt x="213271" y="1007491"/>
                  </a:lnTo>
                  <a:lnTo>
                    <a:pt x="221335" y="1006271"/>
                  </a:lnTo>
                  <a:lnTo>
                    <a:pt x="252387" y="980122"/>
                  </a:lnTo>
                  <a:lnTo>
                    <a:pt x="288480" y="941565"/>
                  </a:lnTo>
                  <a:lnTo>
                    <a:pt x="293408" y="923124"/>
                  </a:lnTo>
                  <a:lnTo>
                    <a:pt x="290614" y="909383"/>
                  </a:lnTo>
                  <a:lnTo>
                    <a:pt x="285216" y="899769"/>
                  </a:lnTo>
                  <a:lnTo>
                    <a:pt x="282295" y="893711"/>
                  </a:lnTo>
                  <a:lnTo>
                    <a:pt x="303415" y="871562"/>
                  </a:lnTo>
                  <a:lnTo>
                    <a:pt x="303149" y="871562"/>
                  </a:lnTo>
                  <a:lnTo>
                    <a:pt x="333857" y="867702"/>
                  </a:lnTo>
                  <a:lnTo>
                    <a:pt x="424459" y="874026"/>
                  </a:lnTo>
                  <a:lnTo>
                    <a:pt x="462432" y="871562"/>
                  </a:lnTo>
                  <a:lnTo>
                    <a:pt x="506793" y="849350"/>
                  </a:lnTo>
                  <a:lnTo>
                    <a:pt x="554164" y="829576"/>
                  </a:lnTo>
                  <a:lnTo>
                    <a:pt x="651535" y="792365"/>
                  </a:lnTo>
                  <a:lnTo>
                    <a:pt x="698296" y="772464"/>
                  </a:lnTo>
                  <a:lnTo>
                    <a:pt x="741629" y="750062"/>
                  </a:lnTo>
                  <a:lnTo>
                    <a:pt x="774992" y="715987"/>
                  </a:lnTo>
                  <a:lnTo>
                    <a:pt x="781100" y="676656"/>
                  </a:lnTo>
                  <a:close/>
                </a:path>
                <a:path w="800734" h="1007745">
                  <a:moveTo>
                    <a:pt x="800290" y="316471"/>
                  </a:moveTo>
                  <a:lnTo>
                    <a:pt x="797369" y="308394"/>
                  </a:lnTo>
                  <a:lnTo>
                    <a:pt x="792835" y="304939"/>
                  </a:lnTo>
                  <a:lnTo>
                    <a:pt x="706145" y="304939"/>
                  </a:lnTo>
                  <a:lnTo>
                    <a:pt x="703580" y="326390"/>
                  </a:lnTo>
                  <a:lnTo>
                    <a:pt x="729145" y="335432"/>
                  </a:lnTo>
                  <a:lnTo>
                    <a:pt x="763574" y="336232"/>
                  </a:lnTo>
                  <a:lnTo>
                    <a:pt x="787603" y="332981"/>
                  </a:lnTo>
                  <a:lnTo>
                    <a:pt x="798182" y="325793"/>
                  </a:lnTo>
                  <a:lnTo>
                    <a:pt x="800290" y="31647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44">
              <a:extLst>
                <a:ext uri="{FF2B5EF4-FFF2-40B4-BE49-F238E27FC236}">
                  <a16:creationId xmlns:a16="http://schemas.microsoft.com/office/drawing/2014/main" id="{2AF6B1B3-82CE-B6A8-7A40-B2B33076AD87}"/>
                </a:ext>
              </a:extLst>
            </p:cNvPr>
            <p:cNvPicPr/>
            <p:nvPr/>
          </p:nvPicPr>
          <p:blipFill>
            <a:blip r:embed="rId2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94491" y="6960254"/>
              <a:ext cx="77421" cy="82192"/>
            </a:xfrm>
            <a:prstGeom prst="rect">
              <a:avLst/>
            </a:prstGeom>
            <a:solidFill>
              <a:srgbClr val="648694"/>
            </a:solidFill>
          </p:spPr>
        </p:pic>
        <p:pic>
          <p:nvPicPr>
            <p:cNvPr id="33" name="object 45">
              <a:extLst>
                <a:ext uri="{FF2B5EF4-FFF2-40B4-BE49-F238E27FC236}">
                  <a16:creationId xmlns:a16="http://schemas.microsoft.com/office/drawing/2014/main" id="{15BBAD1A-78B8-C237-6D45-B4217EA99D9E}"/>
                </a:ext>
              </a:extLst>
            </p:cNvPr>
            <p:cNvPicPr/>
            <p:nvPr/>
          </p:nvPicPr>
          <p:blipFill>
            <a:blip r:embed="rId25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766703" y="6960544"/>
              <a:ext cx="75631" cy="81483"/>
            </a:xfrm>
            <a:prstGeom prst="rect">
              <a:avLst/>
            </a:prstGeom>
            <a:solidFill>
              <a:srgbClr val="648694"/>
            </a:solidFill>
          </p:spPr>
        </p:pic>
      </p:grpSp>
    </p:spTree>
    <p:extLst>
      <p:ext uri="{BB962C8B-B14F-4D97-AF65-F5344CB8AC3E}">
        <p14:creationId xmlns:p14="http://schemas.microsoft.com/office/powerpoint/2010/main" val="3573836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E243F-3C7B-40EE-85C8-1CD79E456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D3ABC-CE28-241A-5714-7511D40EDC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gemma.ptak@hartlepool.gov.uk</a:t>
            </a:r>
            <a:endParaRPr lang="en-GB" dirty="0"/>
          </a:p>
          <a:p>
            <a:r>
              <a:rPr lang="en-GB" dirty="0">
                <a:hlinkClick r:id="rId3"/>
              </a:rPr>
              <a:t>scott.campbell@hartlepool.gov.uk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722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3F64-18CE-CCB3-2CC1-4A0E1D88B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71ACD-0586-4295-2DD9-73BE8121A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31" y="908720"/>
            <a:ext cx="11103023" cy="4535709"/>
          </a:xfrm>
        </p:spPr>
        <p:txBody>
          <a:bodyPr/>
          <a:lstStyle/>
          <a:p>
            <a:pPr marL="0" indent="0">
              <a:buNone/>
            </a:pPr>
            <a:r>
              <a:rPr lang="en-US" sz="2200" b="0" dirty="0"/>
              <a:t>The Pride in Place </a:t>
            </a:r>
            <a:r>
              <a:rPr lang="en-US" sz="2200" b="0" dirty="0" err="1"/>
              <a:t>programme</a:t>
            </a:r>
            <a:r>
              <a:rPr lang="en-US" sz="2200" b="0" dirty="0"/>
              <a:t> is a major community regeneration and empowerment initiative led by the UK Government, </a:t>
            </a:r>
            <a:r>
              <a:rPr lang="en-GB" sz="2200" b="0" dirty="0"/>
              <a:t>and provides the following investment for Hartlepool: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/>
              <a:t>Pride in Place Programme: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b="0" dirty="0"/>
              <a:t>Hartlepool will receive £20m of funding over the next decade (£2m a year) from April 2026 with 75% Capital Funding and 25% Revenue Funding</a:t>
            </a:r>
          </a:p>
          <a:p>
            <a:pPr marL="0" indent="0">
              <a:buNone/>
            </a:pPr>
            <a:endParaRPr lang="en-GB" sz="2200" b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/>
              <a:t>Impact Fund: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b="0" dirty="0"/>
              <a:t>Hartlepool will receive £1.5m of capital funding for immediate improvements with £750k already received for 2025/26 and £750k in 2026/27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b="0" dirty="0"/>
              <a:t>Pride in Place is overseen by the Hartlepool Board which includes representation from the business community and is a Local Strategic Partnership.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2999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26EB54-5B8B-A11D-2565-465E7FE6B3B7}"/>
              </a:ext>
            </a:extLst>
          </p:cNvPr>
          <p:cNvSpPr/>
          <p:nvPr/>
        </p:nvSpPr>
        <p:spPr bwMode="auto">
          <a:xfrm>
            <a:off x="479376" y="1484784"/>
            <a:ext cx="3583940" cy="3960440"/>
          </a:xfrm>
          <a:prstGeom prst="roundRect">
            <a:avLst/>
          </a:prstGeom>
          <a:solidFill>
            <a:srgbClr val="1038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01A41-99CE-7BAD-F3E7-ED596442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Pride in Place Strategic Objectives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E7E065-9492-1B3A-541E-737ABAB40BE7}"/>
              </a:ext>
            </a:extLst>
          </p:cNvPr>
          <p:cNvSpPr/>
          <p:nvPr/>
        </p:nvSpPr>
        <p:spPr bwMode="auto">
          <a:xfrm>
            <a:off x="4295800" y="1484784"/>
            <a:ext cx="3583940" cy="3960440"/>
          </a:xfrm>
          <a:prstGeom prst="roundRect">
            <a:avLst/>
          </a:prstGeom>
          <a:solidFill>
            <a:srgbClr val="1038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DF62CAA3-7422-2549-04ED-77FE6535777E}"/>
              </a:ext>
            </a:extLst>
          </p:cNvPr>
          <p:cNvSpPr txBox="1"/>
          <p:nvPr/>
        </p:nvSpPr>
        <p:spPr>
          <a:xfrm>
            <a:off x="585292" y="2155662"/>
            <a:ext cx="3384376" cy="27855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7" algn="ctr">
              <a:spcBef>
                <a:spcPts val="100"/>
              </a:spcBef>
            </a:pPr>
            <a:r>
              <a:rPr sz="2000" b="1" spc="100" dirty="0">
                <a:latin typeface="+mj-lt"/>
                <a:cs typeface="Arial"/>
              </a:rPr>
              <a:t>Stronger</a:t>
            </a:r>
            <a:r>
              <a:rPr sz="2000" b="1" spc="-15" dirty="0">
                <a:latin typeface="+mj-lt"/>
                <a:cs typeface="Arial"/>
              </a:rPr>
              <a:t> </a:t>
            </a:r>
            <a:r>
              <a:rPr sz="2000" b="1" spc="-10" dirty="0">
                <a:latin typeface="+mj-lt"/>
                <a:cs typeface="Arial"/>
              </a:rPr>
              <a:t>Communities</a:t>
            </a:r>
            <a:endParaRPr sz="2000" b="1" dirty="0">
              <a:latin typeface="+mj-lt"/>
              <a:cs typeface="Arial"/>
            </a:endParaRPr>
          </a:p>
          <a:p>
            <a:pPr>
              <a:spcBef>
                <a:spcPts val="55"/>
              </a:spcBef>
            </a:pPr>
            <a:endParaRPr dirty="0">
              <a:latin typeface="+mj-lt"/>
              <a:cs typeface="Arial"/>
            </a:endParaRPr>
          </a:p>
          <a:p>
            <a:pPr marL="12700" marR="5081" indent="12700" algn="ctr">
              <a:lnSpc>
                <a:spcPct val="100000"/>
              </a:lnSpc>
            </a:pPr>
            <a:r>
              <a:rPr spc="-50" dirty="0">
                <a:latin typeface="+mj-lt"/>
                <a:cs typeface="Verdana"/>
              </a:rPr>
              <a:t>All</a:t>
            </a:r>
            <a:r>
              <a:rPr spc="-105" dirty="0">
                <a:latin typeface="+mj-lt"/>
                <a:cs typeface="Verdana"/>
              </a:rPr>
              <a:t> </a:t>
            </a:r>
            <a:r>
              <a:rPr spc="-35" dirty="0">
                <a:latin typeface="+mj-lt"/>
                <a:cs typeface="Verdana"/>
              </a:rPr>
              <a:t>places</a:t>
            </a:r>
            <a:r>
              <a:rPr spc="-100" dirty="0">
                <a:latin typeface="+mj-lt"/>
                <a:cs typeface="Verdana"/>
              </a:rPr>
              <a:t> </a:t>
            </a:r>
            <a:r>
              <a:rPr spc="-65" dirty="0">
                <a:latin typeface="+mj-lt"/>
                <a:cs typeface="Verdana"/>
              </a:rPr>
              <a:t>should</a:t>
            </a:r>
            <a:r>
              <a:rPr spc="-100" dirty="0">
                <a:latin typeface="+mj-lt"/>
                <a:cs typeface="Verdana"/>
              </a:rPr>
              <a:t> </a:t>
            </a:r>
            <a:r>
              <a:rPr spc="-70" dirty="0">
                <a:latin typeface="+mj-lt"/>
                <a:cs typeface="Verdana"/>
              </a:rPr>
              <a:t>have</a:t>
            </a:r>
            <a:r>
              <a:rPr spc="-100" dirty="0">
                <a:latin typeface="+mj-lt"/>
                <a:cs typeface="Verdana"/>
              </a:rPr>
              <a:t> </a:t>
            </a:r>
            <a:r>
              <a:rPr spc="-10" dirty="0">
                <a:latin typeface="+mj-lt"/>
                <a:cs typeface="Verdana"/>
              </a:rPr>
              <a:t>strong </a:t>
            </a:r>
            <a:r>
              <a:rPr spc="-45" dirty="0">
                <a:latin typeface="+mj-lt"/>
                <a:cs typeface="Verdana"/>
              </a:rPr>
              <a:t>relationships</a:t>
            </a:r>
            <a:r>
              <a:rPr spc="-85" dirty="0">
                <a:latin typeface="+mj-lt"/>
                <a:cs typeface="Verdana"/>
              </a:rPr>
              <a:t> </a:t>
            </a:r>
            <a:r>
              <a:rPr spc="-65" dirty="0">
                <a:latin typeface="+mj-lt"/>
                <a:cs typeface="Verdana"/>
              </a:rPr>
              <a:t>and</a:t>
            </a:r>
            <a:r>
              <a:rPr spc="-80" dirty="0">
                <a:latin typeface="+mj-lt"/>
                <a:cs typeface="Verdana"/>
              </a:rPr>
              <a:t> </a:t>
            </a:r>
            <a:r>
              <a:rPr spc="-10" dirty="0">
                <a:latin typeface="+mj-lt"/>
                <a:cs typeface="Verdana"/>
              </a:rPr>
              <a:t>a</a:t>
            </a:r>
            <a:r>
              <a:rPr spc="-80" dirty="0">
                <a:latin typeface="+mj-lt"/>
                <a:cs typeface="Verdana"/>
              </a:rPr>
              <a:t> </a:t>
            </a:r>
            <a:r>
              <a:rPr spc="-30" dirty="0">
                <a:latin typeface="+mj-lt"/>
                <a:cs typeface="Verdana"/>
              </a:rPr>
              <a:t>collective</a:t>
            </a:r>
            <a:r>
              <a:rPr spc="-80" dirty="0">
                <a:latin typeface="+mj-lt"/>
                <a:cs typeface="Verdana"/>
              </a:rPr>
              <a:t> </a:t>
            </a:r>
            <a:r>
              <a:rPr spc="-70" dirty="0">
                <a:latin typeface="+mj-lt"/>
                <a:cs typeface="Verdana"/>
              </a:rPr>
              <a:t>sense</a:t>
            </a:r>
            <a:r>
              <a:rPr spc="-80" dirty="0">
                <a:latin typeface="+mj-lt"/>
                <a:cs typeface="Verdana"/>
              </a:rPr>
              <a:t> </a:t>
            </a:r>
            <a:r>
              <a:rPr spc="-25" dirty="0">
                <a:latin typeface="+mj-lt"/>
                <a:cs typeface="Verdana"/>
              </a:rPr>
              <a:t>of </a:t>
            </a:r>
            <a:r>
              <a:rPr spc="-65" dirty="0">
                <a:latin typeface="+mj-lt"/>
                <a:cs typeface="Verdana"/>
              </a:rPr>
              <a:t>belonging</a:t>
            </a:r>
            <a:r>
              <a:rPr spc="-85" dirty="0">
                <a:latin typeface="+mj-lt"/>
                <a:cs typeface="Verdana"/>
              </a:rPr>
              <a:t> </a:t>
            </a:r>
            <a:r>
              <a:rPr dirty="0">
                <a:latin typeface="+mj-lt"/>
                <a:cs typeface="Verdana"/>
              </a:rPr>
              <a:t>to</a:t>
            </a:r>
            <a:r>
              <a:rPr spc="-80" dirty="0">
                <a:latin typeface="+mj-lt"/>
                <a:cs typeface="Verdana"/>
              </a:rPr>
              <a:t> </a:t>
            </a:r>
            <a:r>
              <a:rPr spc="-30" dirty="0">
                <a:latin typeface="+mj-lt"/>
                <a:cs typeface="Verdana"/>
              </a:rPr>
              <a:t>their</a:t>
            </a:r>
            <a:r>
              <a:rPr spc="-100" dirty="0">
                <a:latin typeface="+mj-lt"/>
                <a:cs typeface="Verdana"/>
              </a:rPr>
              <a:t> </a:t>
            </a:r>
            <a:r>
              <a:rPr spc="-125" dirty="0">
                <a:latin typeface="+mj-lt"/>
                <a:cs typeface="Verdana"/>
              </a:rPr>
              <a:t>community.</a:t>
            </a:r>
            <a:r>
              <a:rPr spc="-235" dirty="0">
                <a:latin typeface="+mj-lt"/>
                <a:cs typeface="Verdana"/>
              </a:rPr>
              <a:t> </a:t>
            </a:r>
            <a:r>
              <a:rPr spc="-70" dirty="0">
                <a:latin typeface="+mj-lt"/>
                <a:cs typeface="Verdana"/>
              </a:rPr>
              <a:t>This</a:t>
            </a:r>
            <a:r>
              <a:rPr spc="-80" dirty="0">
                <a:latin typeface="+mj-lt"/>
                <a:cs typeface="Verdana"/>
              </a:rPr>
              <a:t> </a:t>
            </a:r>
            <a:r>
              <a:rPr spc="-35" dirty="0">
                <a:latin typeface="+mj-lt"/>
                <a:cs typeface="Verdana"/>
              </a:rPr>
              <a:t>helps </a:t>
            </a:r>
            <a:r>
              <a:rPr spc="-60" dirty="0">
                <a:latin typeface="+mj-lt"/>
                <a:cs typeface="Verdana"/>
              </a:rPr>
              <a:t>bring</a:t>
            </a:r>
            <a:r>
              <a:rPr spc="-105" dirty="0">
                <a:latin typeface="+mj-lt"/>
                <a:cs typeface="Verdana"/>
              </a:rPr>
              <a:t> </a:t>
            </a:r>
            <a:r>
              <a:rPr spc="-40" dirty="0">
                <a:latin typeface="+mj-lt"/>
                <a:cs typeface="Verdana"/>
              </a:rPr>
              <a:t>people</a:t>
            </a:r>
            <a:r>
              <a:rPr spc="-100" dirty="0">
                <a:latin typeface="+mj-lt"/>
                <a:cs typeface="Verdana"/>
              </a:rPr>
              <a:t> </a:t>
            </a:r>
            <a:r>
              <a:rPr spc="-35" dirty="0">
                <a:latin typeface="+mj-lt"/>
                <a:cs typeface="Verdana"/>
              </a:rPr>
              <a:t>together</a:t>
            </a:r>
            <a:r>
              <a:rPr spc="-114" dirty="0">
                <a:latin typeface="+mj-lt"/>
                <a:cs typeface="Verdana"/>
              </a:rPr>
              <a:t> </a:t>
            </a:r>
            <a:r>
              <a:rPr dirty="0">
                <a:latin typeface="+mj-lt"/>
                <a:cs typeface="Verdana"/>
              </a:rPr>
              <a:t>to</a:t>
            </a:r>
            <a:r>
              <a:rPr spc="-100" dirty="0">
                <a:latin typeface="+mj-lt"/>
                <a:cs typeface="Verdana"/>
              </a:rPr>
              <a:t> </a:t>
            </a:r>
            <a:r>
              <a:rPr spc="-10" dirty="0">
                <a:latin typeface="+mj-lt"/>
                <a:cs typeface="Verdana"/>
              </a:rPr>
              <a:t>build </a:t>
            </a:r>
            <a:r>
              <a:rPr spc="-110" dirty="0">
                <a:latin typeface="+mj-lt"/>
                <a:cs typeface="Verdana"/>
              </a:rPr>
              <a:t>community</a:t>
            </a:r>
            <a:r>
              <a:rPr spc="-135" dirty="0">
                <a:latin typeface="+mj-lt"/>
                <a:cs typeface="Verdana"/>
              </a:rPr>
              <a:t> </a:t>
            </a:r>
            <a:r>
              <a:rPr spc="-60" dirty="0">
                <a:latin typeface="+mj-lt"/>
                <a:cs typeface="Verdana"/>
              </a:rPr>
              <a:t>cohesion</a:t>
            </a:r>
            <a:r>
              <a:rPr spc="-75" dirty="0">
                <a:latin typeface="+mj-lt"/>
                <a:cs typeface="Verdana"/>
              </a:rPr>
              <a:t> </a:t>
            </a:r>
            <a:r>
              <a:rPr spc="-65" dirty="0">
                <a:latin typeface="+mj-lt"/>
                <a:cs typeface="Verdana"/>
              </a:rPr>
              <a:t>and</a:t>
            </a:r>
            <a:r>
              <a:rPr spc="-80" dirty="0">
                <a:latin typeface="+mj-lt"/>
                <a:cs typeface="Verdana"/>
              </a:rPr>
              <a:t> </a:t>
            </a:r>
            <a:r>
              <a:rPr spc="-10" dirty="0">
                <a:latin typeface="+mj-lt"/>
                <a:cs typeface="Verdana"/>
              </a:rPr>
              <a:t>resilience, </a:t>
            </a:r>
            <a:r>
              <a:rPr spc="-70" dirty="0">
                <a:latin typeface="+mj-lt"/>
                <a:cs typeface="Verdana"/>
              </a:rPr>
              <a:t>helping</a:t>
            </a:r>
            <a:r>
              <a:rPr spc="-105" dirty="0">
                <a:latin typeface="+mj-lt"/>
                <a:cs typeface="Verdana"/>
              </a:rPr>
              <a:t> </a:t>
            </a:r>
            <a:r>
              <a:rPr spc="-40" dirty="0">
                <a:latin typeface="+mj-lt"/>
                <a:cs typeface="Verdana"/>
              </a:rPr>
              <a:t>people</a:t>
            </a:r>
            <a:r>
              <a:rPr spc="-100" dirty="0">
                <a:latin typeface="+mj-lt"/>
                <a:cs typeface="Verdana"/>
              </a:rPr>
              <a:t> </a:t>
            </a:r>
            <a:r>
              <a:rPr dirty="0">
                <a:latin typeface="+mj-lt"/>
                <a:cs typeface="Verdana"/>
              </a:rPr>
              <a:t>to</a:t>
            </a:r>
            <a:r>
              <a:rPr spc="-100" dirty="0">
                <a:latin typeface="+mj-lt"/>
                <a:cs typeface="Verdana"/>
              </a:rPr>
              <a:t> </a:t>
            </a:r>
            <a:r>
              <a:rPr spc="-30" dirty="0">
                <a:latin typeface="+mj-lt"/>
                <a:cs typeface="Verdana"/>
              </a:rPr>
              <a:t>feel</a:t>
            </a:r>
            <a:r>
              <a:rPr spc="-100" dirty="0">
                <a:latin typeface="+mj-lt"/>
                <a:cs typeface="Verdana"/>
              </a:rPr>
              <a:t> </a:t>
            </a:r>
            <a:r>
              <a:rPr spc="-60" dirty="0">
                <a:latin typeface="+mj-lt"/>
                <a:cs typeface="Verdana"/>
              </a:rPr>
              <a:t>proud</a:t>
            </a:r>
            <a:r>
              <a:rPr spc="-100" dirty="0">
                <a:latin typeface="+mj-lt"/>
                <a:cs typeface="Verdana"/>
              </a:rPr>
              <a:t> </a:t>
            </a:r>
            <a:r>
              <a:rPr spc="-25" dirty="0">
                <a:latin typeface="+mj-lt"/>
                <a:cs typeface="Verdana"/>
              </a:rPr>
              <a:t>of</a:t>
            </a:r>
            <a:r>
              <a:rPr lang="en-GB" spc="-25" dirty="0">
                <a:latin typeface="+mj-lt"/>
                <a:cs typeface="Verdana"/>
              </a:rPr>
              <a:t> </a:t>
            </a:r>
            <a:r>
              <a:rPr spc="-30" dirty="0">
                <a:latin typeface="+mj-lt"/>
                <a:cs typeface="Verdana"/>
              </a:rPr>
              <a:t>their</a:t>
            </a:r>
            <a:r>
              <a:rPr spc="-125" dirty="0">
                <a:latin typeface="+mj-lt"/>
                <a:cs typeface="Verdana"/>
              </a:rPr>
              <a:t> </a:t>
            </a:r>
            <a:r>
              <a:rPr spc="-25" dirty="0">
                <a:latin typeface="+mj-lt"/>
                <a:cs typeface="Verdana"/>
              </a:rPr>
              <a:t>area</a:t>
            </a:r>
            <a:r>
              <a:rPr spc="-110" dirty="0">
                <a:latin typeface="+mj-lt"/>
                <a:cs typeface="Verdana"/>
              </a:rPr>
              <a:t> </a:t>
            </a:r>
            <a:r>
              <a:rPr spc="-65" dirty="0">
                <a:latin typeface="+mj-lt"/>
                <a:cs typeface="Verdana"/>
              </a:rPr>
              <a:t>and</a:t>
            </a:r>
            <a:r>
              <a:rPr spc="-105" dirty="0">
                <a:latin typeface="+mj-lt"/>
                <a:cs typeface="Verdana"/>
              </a:rPr>
              <a:t> </a:t>
            </a:r>
            <a:r>
              <a:rPr spc="-30" dirty="0">
                <a:latin typeface="+mj-lt"/>
                <a:cs typeface="Verdana"/>
              </a:rPr>
              <a:t>safe</a:t>
            </a:r>
            <a:r>
              <a:rPr spc="-110" dirty="0">
                <a:latin typeface="+mj-lt"/>
                <a:cs typeface="Verdana"/>
              </a:rPr>
              <a:t> </a:t>
            </a:r>
            <a:r>
              <a:rPr spc="-70" dirty="0">
                <a:latin typeface="+mj-lt"/>
                <a:cs typeface="Verdana"/>
              </a:rPr>
              <a:t>in</a:t>
            </a:r>
            <a:r>
              <a:rPr spc="-110" dirty="0">
                <a:latin typeface="+mj-lt"/>
                <a:cs typeface="Verdana"/>
              </a:rPr>
              <a:t> </a:t>
            </a:r>
            <a:r>
              <a:rPr spc="-10" dirty="0">
                <a:latin typeface="+mj-lt"/>
                <a:cs typeface="Verdana"/>
              </a:rPr>
              <a:t>their </a:t>
            </a:r>
            <a:r>
              <a:rPr lang="en-GB" spc="-10" dirty="0">
                <a:latin typeface="+mj-lt"/>
                <a:cs typeface="Verdana"/>
              </a:rPr>
              <a:t>Neighbourhood</a:t>
            </a:r>
            <a:r>
              <a:rPr spc="-10" dirty="0">
                <a:latin typeface="+mj-lt"/>
                <a:cs typeface="Verdana"/>
              </a:rPr>
              <a:t>.</a:t>
            </a:r>
            <a:endParaRPr dirty="0">
              <a:latin typeface="+mj-lt"/>
              <a:cs typeface="Verdana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7EEAF40-1C85-D771-F1C1-2202C39B0FB7}"/>
              </a:ext>
            </a:extLst>
          </p:cNvPr>
          <p:cNvSpPr txBox="1"/>
          <p:nvPr/>
        </p:nvSpPr>
        <p:spPr>
          <a:xfrm>
            <a:off x="4403266" y="2132856"/>
            <a:ext cx="3384377" cy="22315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7" algn="ctr">
              <a:spcBef>
                <a:spcPts val="100"/>
              </a:spcBef>
            </a:pPr>
            <a:r>
              <a:rPr lang="en-GB" sz="2000" b="1" spc="100" dirty="0">
                <a:latin typeface="+mj-lt"/>
                <a:cs typeface="Arial"/>
              </a:rPr>
              <a:t>Thriving Places</a:t>
            </a:r>
            <a:endParaRPr sz="2000" b="1" dirty="0">
              <a:latin typeface="+mj-lt"/>
              <a:cs typeface="Arial"/>
            </a:endParaRPr>
          </a:p>
          <a:p>
            <a:pPr>
              <a:spcBef>
                <a:spcPts val="55"/>
              </a:spcBef>
            </a:pPr>
            <a:endParaRPr dirty="0">
              <a:latin typeface="+mj-lt"/>
              <a:cs typeface="Arial"/>
            </a:endParaRPr>
          </a:p>
          <a:p>
            <a:pPr marL="12700" marR="5081" indent="12700" algn="ctr">
              <a:lnSpc>
                <a:spcPct val="100000"/>
              </a:lnSpc>
            </a:pPr>
            <a:r>
              <a:rPr lang="en-GB" spc="-50" dirty="0">
                <a:latin typeface="+mj-lt"/>
                <a:cs typeface="Verdana"/>
              </a:rPr>
              <a:t>Every part of the UK deserves to have vibrant neighbourhoods and communities with busy high streets, a good range of local amenities and high-quality physical infrastructure.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A7EA2FB-8705-BA44-0ABE-118E01BA1D8D}"/>
              </a:ext>
            </a:extLst>
          </p:cNvPr>
          <p:cNvSpPr/>
          <p:nvPr/>
        </p:nvSpPr>
        <p:spPr bwMode="auto">
          <a:xfrm>
            <a:off x="8128684" y="1484783"/>
            <a:ext cx="3583940" cy="3960439"/>
          </a:xfrm>
          <a:prstGeom prst="roundRect">
            <a:avLst/>
          </a:prstGeom>
          <a:solidFill>
            <a:srgbClr val="1038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79966037-97EE-EB42-3CBF-67CF3EF9C345}"/>
              </a:ext>
            </a:extLst>
          </p:cNvPr>
          <p:cNvSpPr txBox="1"/>
          <p:nvPr/>
        </p:nvSpPr>
        <p:spPr>
          <a:xfrm>
            <a:off x="8222359" y="2132856"/>
            <a:ext cx="3384377" cy="16775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7" algn="ctr">
              <a:spcBef>
                <a:spcPts val="100"/>
              </a:spcBef>
            </a:pPr>
            <a:r>
              <a:rPr lang="en-GB" sz="2000" b="1" spc="100" dirty="0">
                <a:latin typeface="+mj-lt"/>
                <a:cs typeface="Arial"/>
              </a:rPr>
              <a:t>Empower People</a:t>
            </a:r>
            <a:endParaRPr sz="2000" b="1" dirty="0">
              <a:latin typeface="+mj-lt"/>
              <a:cs typeface="Arial"/>
            </a:endParaRPr>
          </a:p>
          <a:p>
            <a:pPr>
              <a:spcBef>
                <a:spcPts val="55"/>
              </a:spcBef>
            </a:pPr>
            <a:endParaRPr dirty="0">
              <a:latin typeface="+mj-lt"/>
              <a:cs typeface="Arial"/>
            </a:endParaRPr>
          </a:p>
          <a:p>
            <a:pPr marL="12700" marR="5081" indent="12700" algn="ctr">
              <a:lnSpc>
                <a:spcPct val="100000"/>
              </a:lnSpc>
            </a:pPr>
            <a:r>
              <a:rPr lang="en-GB" spc="-50" dirty="0">
                <a:latin typeface="+mj-lt"/>
                <a:cs typeface="Verdana"/>
              </a:rPr>
              <a:t>Everybody should be empowered and in control of their lives and have a say over the future of their community.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A73466-3D24-AC0A-300F-A4E63883ADB8}"/>
              </a:ext>
            </a:extLst>
          </p:cNvPr>
          <p:cNvSpPr/>
          <p:nvPr/>
        </p:nvSpPr>
        <p:spPr bwMode="auto">
          <a:xfrm>
            <a:off x="2055346" y="1579970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1038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3E259D-9EF5-09FB-1D6D-9E1702F6AFAF}"/>
              </a:ext>
            </a:extLst>
          </p:cNvPr>
          <p:cNvSpPr txBox="1"/>
          <p:nvPr/>
        </p:nvSpPr>
        <p:spPr>
          <a:xfrm>
            <a:off x="2107679" y="1616100"/>
            <a:ext cx="327334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103843"/>
                </a:solidFill>
              </a:rPr>
              <a:t>1</a:t>
            </a:r>
            <a:endParaRPr lang="en-GB" b="1" dirty="0">
              <a:solidFill>
                <a:srgbClr val="103843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62628A-1F09-45A8-88A9-F5B9DB1EAD25}"/>
              </a:ext>
            </a:extLst>
          </p:cNvPr>
          <p:cNvSpPr/>
          <p:nvPr/>
        </p:nvSpPr>
        <p:spPr bwMode="auto">
          <a:xfrm>
            <a:off x="5871770" y="1582192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1038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0E70D4-DBD3-08AC-8F8B-12155DF3C0F8}"/>
              </a:ext>
            </a:extLst>
          </p:cNvPr>
          <p:cNvSpPr txBox="1"/>
          <p:nvPr/>
        </p:nvSpPr>
        <p:spPr>
          <a:xfrm>
            <a:off x="5924103" y="1618322"/>
            <a:ext cx="327334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103843"/>
                </a:solidFill>
              </a:rPr>
              <a:t>2</a:t>
            </a:r>
            <a:endParaRPr lang="en-GB" b="1" dirty="0">
              <a:solidFill>
                <a:srgbClr val="103843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2156AE5-6C67-15D1-9500-17A482F3E93B}"/>
              </a:ext>
            </a:extLst>
          </p:cNvPr>
          <p:cNvSpPr/>
          <p:nvPr/>
        </p:nvSpPr>
        <p:spPr bwMode="auto">
          <a:xfrm>
            <a:off x="9704654" y="1597275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1038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7AF107-5140-CCA1-05CD-F5C38A371136}"/>
              </a:ext>
            </a:extLst>
          </p:cNvPr>
          <p:cNvSpPr txBox="1"/>
          <p:nvPr/>
        </p:nvSpPr>
        <p:spPr>
          <a:xfrm>
            <a:off x="9756988" y="1633405"/>
            <a:ext cx="327334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103843"/>
                </a:solidFill>
              </a:rPr>
              <a:t>3</a:t>
            </a:r>
            <a:endParaRPr lang="en-GB" b="1" dirty="0">
              <a:solidFill>
                <a:srgbClr val="1038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9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69E5F-A95E-C9E8-1A54-A901BD66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Boundary Line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8B8012-288E-A2F2-5468-4A1DA8289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1052736"/>
            <a:ext cx="4381842" cy="4319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9E6521-911F-D074-92CB-5CF388A4A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4" y="1467432"/>
            <a:ext cx="6180829" cy="349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5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9962-C93F-A11C-351D-9DB61BA26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386"/>
            <a:ext cx="12192000" cy="720725"/>
          </a:xfrm>
        </p:spPr>
        <p:txBody>
          <a:bodyPr/>
          <a:lstStyle/>
          <a:p>
            <a:r>
              <a:rPr lang="en-GB" sz="3200" dirty="0"/>
              <a:t>Indices of Deprivation &amp; Mission Critical Neighbourhoods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55E9C-4D06-A493-0C9F-753C2AEDCF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95"/>
          <a:stretch>
            <a:fillRect/>
          </a:stretch>
        </p:blipFill>
        <p:spPr>
          <a:xfrm>
            <a:off x="1895170" y="986283"/>
            <a:ext cx="8401660" cy="47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66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60DC6-638B-3DA6-2ED6-EB45FA87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Hartlepool Board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6C54F1-5E24-A474-C027-EBDA8B12E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985"/>
          <a:stretch>
            <a:fillRect/>
          </a:stretch>
        </p:blipFill>
        <p:spPr>
          <a:xfrm>
            <a:off x="1990487" y="981094"/>
            <a:ext cx="8208912" cy="468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1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20A98C-34FA-6CEB-8786-4D242FF099E8}"/>
              </a:ext>
            </a:extLst>
          </p:cNvPr>
          <p:cNvSpPr/>
          <p:nvPr/>
        </p:nvSpPr>
        <p:spPr>
          <a:xfrm>
            <a:off x="2365297" y="2155836"/>
            <a:ext cx="1381104" cy="756540"/>
          </a:xfrm>
          <a:prstGeom prst="roundRect">
            <a:avLst/>
          </a:prstGeom>
          <a:solidFill>
            <a:srgbClr val="0C3745"/>
          </a:solidFill>
          <a:ln w="38100">
            <a:solidFill>
              <a:srgbClr val="0C3745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People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E1760A-E848-BE44-7643-73BB1C3EF383}"/>
              </a:ext>
            </a:extLst>
          </p:cNvPr>
          <p:cNvSpPr/>
          <p:nvPr/>
        </p:nvSpPr>
        <p:spPr>
          <a:xfrm>
            <a:off x="6915376" y="2155836"/>
            <a:ext cx="1381104" cy="756540"/>
          </a:xfrm>
          <a:prstGeom prst="roundRect">
            <a:avLst/>
          </a:prstGeom>
          <a:solidFill>
            <a:srgbClr val="0C3745"/>
          </a:solidFill>
          <a:ln w="38100">
            <a:solidFill>
              <a:srgbClr val="0C3745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0D7627-39D3-87A6-F5AF-E60BCD5C5C5C}"/>
              </a:ext>
            </a:extLst>
          </p:cNvPr>
          <p:cNvSpPr/>
          <p:nvPr/>
        </p:nvSpPr>
        <p:spPr>
          <a:xfrm>
            <a:off x="3882382" y="2155836"/>
            <a:ext cx="1381105" cy="756540"/>
          </a:xfrm>
          <a:prstGeom prst="roundRect">
            <a:avLst/>
          </a:prstGeom>
          <a:solidFill>
            <a:srgbClr val="0C3745"/>
          </a:solidFill>
          <a:ln w="38100">
            <a:solidFill>
              <a:srgbClr val="0C3745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endParaRPr lang="en-GB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653D1B9-029D-0E61-40F7-3B79FFFC5A6B}"/>
              </a:ext>
            </a:extLst>
          </p:cNvPr>
          <p:cNvSpPr/>
          <p:nvPr/>
        </p:nvSpPr>
        <p:spPr>
          <a:xfrm>
            <a:off x="8426349" y="2155836"/>
            <a:ext cx="1381104" cy="756540"/>
          </a:xfrm>
          <a:prstGeom prst="roundRect">
            <a:avLst/>
          </a:prstGeom>
          <a:solidFill>
            <a:srgbClr val="0C3745"/>
          </a:solidFill>
          <a:ln w="38100">
            <a:solidFill>
              <a:srgbClr val="0C3745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VCSE</a:t>
            </a:r>
            <a:endParaRPr lang="en-GB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A25D8F-E800-4FA0-0A2F-FB98B4FB4BBF}"/>
              </a:ext>
            </a:extLst>
          </p:cNvPr>
          <p:cNvSpPr/>
          <p:nvPr/>
        </p:nvSpPr>
        <p:spPr>
          <a:xfrm>
            <a:off x="5399468" y="2155836"/>
            <a:ext cx="1381105" cy="756540"/>
          </a:xfrm>
          <a:prstGeom prst="roundRect">
            <a:avLst/>
          </a:prstGeom>
          <a:solidFill>
            <a:srgbClr val="0C3745"/>
          </a:solidFill>
          <a:ln w="38100">
            <a:solidFill>
              <a:srgbClr val="0C3745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Sector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4380D7A-2636-A2A3-89AC-05FA47735F63}"/>
              </a:ext>
            </a:extLst>
          </p:cNvPr>
          <p:cNvSpPr/>
          <p:nvPr/>
        </p:nvSpPr>
        <p:spPr>
          <a:xfrm>
            <a:off x="2365297" y="393557"/>
            <a:ext cx="7442155" cy="10983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C3745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600" b="1" dirty="0">
                <a:solidFill>
                  <a:srgbClr val="0C3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Hartlepool Board</a:t>
            </a:r>
          </a:p>
        </p:txBody>
      </p:sp>
      <p:cxnSp>
        <p:nvCxnSpPr>
          <p:cNvPr id="1027" name="Straight Connector 1026">
            <a:extLst>
              <a:ext uri="{FF2B5EF4-FFF2-40B4-BE49-F238E27FC236}">
                <a16:creationId xmlns:a16="http://schemas.microsoft.com/office/drawing/2014/main" id="{89DA5C57-8B70-F979-3403-863E578BFCAA}"/>
              </a:ext>
            </a:extLst>
          </p:cNvPr>
          <p:cNvCxnSpPr>
            <a:cxnSpLocks/>
          </p:cNvCxnSpPr>
          <p:nvPr/>
        </p:nvCxnSpPr>
        <p:spPr>
          <a:xfrm>
            <a:off x="3049060" y="1401016"/>
            <a:ext cx="0" cy="792000"/>
          </a:xfrm>
          <a:prstGeom prst="line">
            <a:avLst/>
          </a:prstGeom>
          <a:ln w="38100">
            <a:solidFill>
              <a:srgbClr val="0C3745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A9C2B497-CBAE-7BFD-A095-42787B43A1E3}"/>
              </a:ext>
            </a:extLst>
          </p:cNvPr>
          <p:cNvCxnSpPr>
            <a:cxnSpLocks/>
          </p:cNvCxnSpPr>
          <p:nvPr/>
        </p:nvCxnSpPr>
        <p:spPr>
          <a:xfrm>
            <a:off x="4580611" y="1409833"/>
            <a:ext cx="0" cy="792000"/>
          </a:xfrm>
          <a:prstGeom prst="line">
            <a:avLst/>
          </a:prstGeom>
          <a:ln w="38100">
            <a:solidFill>
              <a:srgbClr val="0C3745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029">
            <a:extLst>
              <a:ext uri="{FF2B5EF4-FFF2-40B4-BE49-F238E27FC236}">
                <a16:creationId xmlns:a16="http://schemas.microsoft.com/office/drawing/2014/main" id="{B86DFA54-D08A-0F30-D018-D8A304AB3FC2}"/>
              </a:ext>
            </a:extLst>
          </p:cNvPr>
          <p:cNvCxnSpPr>
            <a:cxnSpLocks/>
          </p:cNvCxnSpPr>
          <p:nvPr/>
        </p:nvCxnSpPr>
        <p:spPr>
          <a:xfrm>
            <a:off x="9105677" y="1422601"/>
            <a:ext cx="0" cy="792000"/>
          </a:xfrm>
          <a:prstGeom prst="line">
            <a:avLst/>
          </a:prstGeom>
          <a:ln w="38100">
            <a:solidFill>
              <a:srgbClr val="0C3745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A6AE64C8-3A5B-CEFF-D7E3-20D01A9D1451}"/>
              </a:ext>
            </a:extLst>
          </p:cNvPr>
          <p:cNvCxnSpPr>
            <a:cxnSpLocks/>
          </p:cNvCxnSpPr>
          <p:nvPr/>
        </p:nvCxnSpPr>
        <p:spPr>
          <a:xfrm>
            <a:off x="6069119" y="1425681"/>
            <a:ext cx="0" cy="792000"/>
          </a:xfrm>
          <a:prstGeom prst="line">
            <a:avLst/>
          </a:prstGeom>
          <a:ln w="38100">
            <a:solidFill>
              <a:srgbClr val="0C3745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Connector 1031">
            <a:extLst>
              <a:ext uri="{FF2B5EF4-FFF2-40B4-BE49-F238E27FC236}">
                <a16:creationId xmlns:a16="http://schemas.microsoft.com/office/drawing/2014/main" id="{5EC3368E-CF6D-EB78-7F33-C4C662C67B97}"/>
              </a:ext>
            </a:extLst>
          </p:cNvPr>
          <p:cNvCxnSpPr>
            <a:cxnSpLocks/>
          </p:cNvCxnSpPr>
          <p:nvPr/>
        </p:nvCxnSpPr>
        <p:spPr>
          <a:xfrm>
            <a:off x="7594498" y="1421263"/>
            <a:ext cx="0" cy="792000"/>
          </a:xfrm>
          <a:prstGeom prst="line">
            <a:avLst/>
          </a:prstGeom>
          <a:ln w="38100">
            <a:solidFill>
              <a:srgbClr val="0C3745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3" name="Rectangle: Rounded Corners 1032">
            <a:extLst>
              <a:ext uri="{FF2B5EF4-FFF2-40B4-BE49-F238E27FC236}">
                <a16:creationId xmlns:a16="http://schemas.microsoft.com/office/drawing/2014/main" id="{8C1041E6-20CD-0440-F83A-689F55ACB773}"/>
              </a:ext>
            </a:extLst>
          </p:cNvPr>
          <p:cNvSpPr/>
          <p:nvPr/>
        </p:nvSpPr>
        <p:spPr>
          <a:xfrm>
            <a:off x="2368942" y="3697968"/>
            <a:ext cx="7442155" cy="5491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C3745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600" b="1" dirty="0">
                <a:solidFill>
                  <a:srgbClr val="0C3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</a:p>
        </p:txBody>
      </p:sp>
      <p:sp>
        <p:nvSpPr>
          <p:cNvPr id="1036" name="Arrow: Up-Down 1035">
            <a:extLst>
              <a:ext uri="{FF2B5EF4-FFF2-40B4-BE49-F238E27FC236}">
                <a16:creationId xmlns:a16="http://schemas.microsoft.com/office/drawing/2014/main" id="{5E36120A-FC4F-2CFD-C971-4E217E0551E0}"/>
              </a:ext>
            </a:extLst>
          </p:cNvPr>
          <p:cNvSpPr/>
          <p:nvPr/>
        </p:nvSpPr>
        <p:spPr>
          <a:xfrm>
            <a:off x="2947849" y="3003804"/>
            <a:ext cx="216000" cy="612000"/>
          </a:xfrm>
          <a:prstGeom prst="upDownArrow">
            <a:avLst/>
          </a:prstGeom>
          <a:solidFill>
            <a:srgbClr val="0C3745"/>
          </a:solidFill>
          <a:ln>
            <a:solidFill>
              <a:srgbClr val="0C37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7" name="Arrow: Up-Down 1036">
            <a:extLst>
              <a:ext uri="{FF2B5EF4-FFF2-40B4-BE49-F238E27FC236}">
                <a16:creationId xmlns:a16="http://schemas.microsoft.com/office/drawing/2014/main" id="{4F658056-3BFC-37EA-6044-A5014ED50454}"/>
              </a:ext>
            </a:extLst>
          </p:cNvPr>
          <p:cNvSpPr/>
          <p:nvPr/>
        </p:nvSpPr>
        <p:spPr>
          <a:xfrm>
            <a:off x="4472611" y="3003804"/>
            <a:ext cx="216000" cy="612000"/>
          </a:xfrm>
          <a:prstGeom prst="upDownArrow">
            <a:avLst/>
          </a:prstGeom>
          <a:solidFill>
            <a:srgbClr val="0C3745"/>
          </a:solidFill>
          <a:ln>
            <a:solidFill>
              <a:srgbClr val="0C37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8" name="Arrow: Up-Down 1037">
            <a:extLst>
              <a:ext uri="{FF2B5EF4-FFF2-40B4-BE49-F238E27FC236}">
                <a16:creationId xmlns:a16="http://schemas.microsoft.com/office/drawing/2014/main" id="{CC4729CF-1B8F-13BF-C63C-4040F849CF8A}"/>
              </a:ext>
            </a:extLst>
          </p:cNvPr>
          <p:cNvSpPr/>
          <p:nvPr/>
        </p:nvSpPr>
        <p:spPr>
          <a:xfrm>
            <a:off x="5982019" y="3003804"/>
            <a:ext cx="216000" cy="612000"/>
          </a:xfrm>
          <a:prstGeom prst="upDownArrow">
            <a:avLst/>
          </a:prstGeom>
          <a:solidFill>
            <a:srgbClr val="0C3745"/>
          </a:solidFill>
          <a:ln>
            <a:solidFill>
              <a:srgbClr val="0C37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9" name="Arrow: Up-Down 1038">
            <a:extLst>
              <a:ext uri="{FF2B5EF4-FFF2-40B4-BE49-F238E27FC236}">
                <a16:creationId xmlns:a16="http://schemas.microsoft.com/office/drawing/2014/main" id="{B52F6B33-26FC-B7E8-F0D6-922F67C43DF5}"/>
              </a:ext>
            </a:extLst>
          </p:cNvPr>
          <p:cNvSpPr/>
          <p:nvPr/>
        </p:nvSpPr>
        <p:spPr>
          <a:xfrm>
            <a:off x="7497928" y="3003804"/>
            <a:ext cx="216000" cy="612000"/>
          </a:xfrm>
          <a:prstGeom prst="upDownArrow">
            <a:avLst/>
          </a:prstGeom>
          <a:solidFill>
            <a:srgbClr val="0C3745"/>
          </a:solidFill>
          <a:ln>
            <a:solidFill>
              <a:srgbClr val="0C37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0" name="Arrow: Up-Down 1039">
            <a:extLst>
              <a:ext uri="{FF2B5EF4-FFF2-40B4-BE49-F238E27FC236}">
                <a16:creationId xmlns:a16="http://schemas.microsoft.com/office/drawing/2014/main" id="{D7DD5259-EFD9-5BB0-0222-60FBEE479404}"/>
              </a:ext>
            </a:extLst>
          </p:cNvPr>
          <p:cNvSpPr/>
          <p:nvPr/>
        </p:nvSpPr>
        <p:spPr>
          <a:xfrm>
            <a:off x="9010090" y="3003804"/>
            <a:ext cx="216000" cy="612000"/>
          </a:xfrm>
          <a:prstGeom prst="upDownArrow">
            <a:avLst/>
          </a:prstGeom>
          <a:solidFill>
            <a:srgbClr val="0C3745"/>
          </a:solidFill>
          <a:ln>
            <a:solidFill>
              <a:srgbClr val="0C37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2" name="Rectangle: Rounded Corners 1041">
            <a:extLst>
              <a:ext uri="{FF2B5EF4-FFF2-40B4-BE49-F238E27FC236}">
                <a16:creationId xmlns:a16="http://schemas.microsoft.com/office/drawing/2014/main" id="{AFA00393-D4DE-7F91-D191-4EF38CF2C5BC}"/>
              </a:ext>
            </a:extLst>
          </p:cNvPr>
          <p:cNvSpPr/>
          <p:nvPr/>
        </p:nvSpPr>
        <p:spPr>
          <a:xfrm>
            <a:off x="10255422" y="582737"/>
            <a:ext cx="1728030" cy="720000"/>
          </a:xfrm>
          <a:prstGeom prst="roundRect">
            <a:avLst/>
          </a:prstGeom>
          <a:solidFill>
            <a:srgbClr val="0C3745"/>
          </a:solidFill>
          <a:ln w="38100">
            <a:solidFill>
              <a:srgbClr val="0C3745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</a:p>
        </p:txBody>
      </p:sp>
      <p:sp>
        <p:nvSpPr>
          <p:cNvPr id="1043" name="Rectangle: Rounded Corners 1042">
            <a:extLst>
              <a:ext uri="{FF2B5EF4-FFF2-40B4-BE49-F238E27FC236}">
                <a16:creationId xmlns:a16="http://schemas.microsoft.com/office/drawing/2014/main" id="{6CEC239F-5F74-6B73-8E27-60E4CFEAB986}"/>
              </a:ext>
            </a:extLst>
          </p:cNvPr>
          <p:cNvSpPr/>
          <p:nvPr/>
        </p:nvSpPr>
        <p:spPr>
          <a:xfrm>
            <a:off x="208548" y="562538"/>
            <a:ext cx="1708779" cy="720000"/>
          </a:xfrm>
          <a:prstGeom prst="roundRect">
            <a:avLst/>
          </a:prstGeom>
          <a:solidFill>
            <a:srgbClr val="0C3745"/>
          </a:solidFill>
          <a:ln w="38100">
            <a:solidFill>
              <a:srgbClr val="0C3745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</a:p>
        </p:txBody>
      </p:sp>
      <p:sp>
        <p:nvSpPr>
          <p:cNvPr id="1046" name="Arrow: Up-Down 1045">
            <a:extLst>
              <a:ext uri="{FF2B5EF4-FFF2-40B4-BE49-F238E27FC236}">
                <a16:creationId xmlns:a16="http://schemas.microsoft.com/office/drawing/2014/main" id="{A79EDAA5-ED7E-142E-C726-61605B21DE2C}"/>
              </a:ext>
            </a:extLst>
          </p:cNvPr>
          <p:cNvSpPr/>
          <p:nvPr/>
        </p:nvSpPr>
        <p:spPr>
          <a:xfrm rot="5400000">
            <a:off x="2200129" y="627112"/>
            <a:ext cx="216000" cy="612000"/>
          </a:xfrm>
          <a:prstGeom prst="upDownArrow">
            <a:avLst/>
          </a:prstGeom>
          <a:solidFill>
            <a:srgbClr val="0C3745"/>
          </a:solidFill>
          <a:ln>
            <a:solidFill>
              <a:srgbClr val="0C37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8" name="Arrow: Up-Down 1047">
            <a:extLst>
              <a:ext uri="{FF2B5EF4-FFF2-40B4-BE49-F238E27FC236}">
                <a16:creationId xmlns:a16="http://schemas.microsoft.com/office/drawing/2014/main" id="{283391C1-EBEE-05B6-D94B-F3608C645120}"/>
              </a:ext>
            </a:extLst>
          </p:cNvPr>
          <p:cNvSpPr/>
          <p:nvPr/>
        </p:nvSpPr>
        <p:spPr>
          <a:xfrm rot="5400000">
            <a:off x="9768032" y="636737"/>
            <a:ext cx="216000" cy="612000"/>
          </a:xfrm>
          <a:prstGeom prst="upDownArrow">
            <a:avLst/>
          </a:prstGeom>
          <a:solidFill>
            <a:srgbClr val="0C3745"/>
          </a:solidFill>
          <a:ln>
            <a:solidFill>
              <a:srgbClr val="0C37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9" name="Rectangle: Rounded Corners 1048">
            <a:extLst>
              <a:ext uri="{FF2B5EF4-FFF2-40B4-BE49-F238E27FC236}">
                <a16:creationId xmlns:a16="http://schemas.microsoft.com/office/drawing/2014/main" id="{B17521E2-D7DE-E8B4-A118-D4810A26ECD4}"/>
              </a:ext>
            </a:extLst>
          </p:cNvPr>
          <p:cNvSpPr/>
          <p:nvPr/>
        </p:nvSpPr>
        <p:spPr>
          <a:xfrm>
            <a:off x="2365297" y="5031659"/>
            <a:ext cx="7442154" cy="1167385"/>
          </a:xfrm>
          <a:prstGeom prst="roundRect">
            <a:avLst/>
          </a:prstGeom>
          <a:solidFill>
            <a:srgbClr val="0C3745"/>
          </a:solidFill>
          <a:ln w="38100">
            <a:solidFill>
              <a:srgbClr val="0C3745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C04505C4-BAA4-F050-BF09-2AD54766757F}"/>
              </a:ext>
            </a:extLst>
          </p:cNvPr>
          <p:cNvSpPr txBox="1"/>
          <p:nvPr/>
        </p:nvSpPr>
        <p:spPr>
          <a:xfrm>
            <a:off x="2928929" y="5084340"/>
            <a:ext cx="12378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Quarterly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30FEC313-87F7-15D7-3788-97CEAA0ABCC8}"/>
              </a:ext>
            </a:extLst>
          </p:cNvPr>
          <p:cNvSpPr txBox="1"/>
          <p:nvPr/>
        </p:nvSpPr>
        <p:spPr>
          <a:xfrm>
            <a:off x="4367967" y="5267200"/>
            <a:ext cx="1526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Roadshows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" name="TextBox 1053">
            <a:extLst>
              <a:ext uri="{FF2B5EF4-FFF2-40B4-BE49-F238E27FC236}">
                <a16:creationId xmlns:a16="http://schemas.microsoft.com/office/drawing/2014/main" id="{14E9E7AC-1869-D0E2-64AE-D01A57D62795}"/>
              </a:ext>
            </a:extLst>
          </p:cNvPr>
          <p:cNvSpPr txBox="1"/>
          <p:nvPr/>
        </p:nvSpPr>
        <p:spPr>
          <a:xfrm>
            <a:off x="6129483" y="5267200"/>
            <a:ext cx="1396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Bi-Monthly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Webinars</a:t>
            </a: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37AD813B-D4BC-32B3-D0E1-C7B1AC83590C}"/>
              </a:ext>
            </a:extLst>
          </p:cNvPr>
          <p:cNvSpPr txBox="1"/>
          <p:nvPr/>
        </p:nvSpPr>
        <p:spPr>
          <a:xfrm>
            <a:off x="7761155" y="5107519"/>
            <a:ext cx="1524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8" name="Rectangle: Rounded Corners 1057">
            <a:extLst>
              <a:ext uri="{FF2B5EF4-FFF2-40B4-BE49-F238E27FC236}">
                <a16:creationId xmlns:a16="http://schemas.microsoft.com/office/drawing/2014/main" id="{5A991952-EE77-5D97-A2D9-8BC67AD9EB3E}"/>
              </a:ext>
            </a:extLst>
          </p:cNvPr>
          <p:cNvSpPr/>
          <p:nvPr/>
        </p:nvSpPr>
        <p:spPr>
          <a:xfrm>
            <a:off x="10213458" y="2155835"/>
            <a:ext cx="1728031" cy="4043207"/>
          </a:xfrm>
          <a:prstGeom prst="roundRect">
            <a:avLst/>
          </a:prstGeom>
          <a:solidFill>
            <a:srgbClr val="0C3745"/>
          </a:solidFill>
          <a:ln w="38100">
            <a:solidFill>
              <a:srgbClr val="0C3745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59" name="Straight Connector 1058">
            <a:extLst>
              <a:ext uri="{FF2B5EF4-FFF2-40B4-BE49-F238E27FC236}">
                <a16:creationId xmlns:a16="http://schemas.microsoft.com/office/drawing/2014/main" id="{13E15074-81AD-CDA9-A6CE-E6C4A82DCBA8}"/>
              </a:ext>
            </a:extLst>
          </p:cNvPr>
          <p:cNvCxnSpPr>
            <a:cxnSpLocks/>
          </p:cNvCxnSpPr>
          <p:nvPr/>
        </p:nvCxnSpPr>
        <p:spPr>
          <a:xfrm>
            <a:off x="9698356" y="1342231"/>
            <a:ext cx="615638" cy="960148"/>
          </a:xfrm>
          <a:prstGeom prst="line">
            <a:avLst/>
          </a:prstGeom>
          <a:ln w="28575">
            <a:solidFill>
              <a:srgbClr val="0C374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389453D-CDEE-949F-C071-2DFCAE203DEB}"/>
              </a:ext>
            </a:extLst>
          </p:cNvPr>
          <p:cNvSpPr/>
          <p:nvPr/>
        </p:nvSpPr>
        <p:spPr>
          <a:xfrm>
            <a:off x="228087" y="2174617"/>
            <a:ext cx="1728031" cy="4024427"/>
          </a:xfrm>
          <a:prstGeom prst="roundRect">
            <a:avLst/>
          </a:prstGeom>
          <a:solidFill>
            <a:srgbClr val="0C3745"/>
          </a:solidFill>
          <a:ln w="38100">
            <a:solidFill>
              <a:srgbClr val="0C3745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9B8710-AC5C-EAE8-9C13-2FFA750FEE0D}"/>
              </a:ext>
            </a:extLst>
          </p:cNvPr>
          <p:cNvCxnSpPr>
            <a:cxnSpLocks/>
          </p:cNvCxnSpPr>
          <p:nvPr/>
        </p:nvCxnSpPr>
        <p:spPr>
          <a:xfrm>
            <a:off x="9843452" y="5596331"/>
            <a:ext cx="540000" cy="0"/>
          </a:xfrm>
          <a:prstGeom prst="line">
            <a:avLst/>
          </a:prstGeom>
          <a:ln w="28575">
            <a:solidFill>
              <a:srgbClr val="0C374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B6CC1D-F6E5-CFC8-5597-6C47DA43ED7E}"/>
              </a:ext>
            </a:extLst>
          </p:cNvPr>
          <p:cNvCxnSpPr>
            <a:cxnSpLocks/>
          </p:cNvCxnSpPr>
          <p:nvPr/>
        </p:nvCxnSpPr>
        <p:spPr>
          <a:xfrm>
            <a:off x="9843452" y="3961127"/>
            <a:ext cx="540000" cy="0"/>
          </a:xfrm>
          <a:prstGeom prst="line">
            <a:avLst/>
          </a:prstGeom>
          <a:ln w="28575">
            <a:solidFill>
              <a:srgbClr val="0C374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1F6180-968E-5CA2-BF68-25D4E67ECD69}"/>
              </a:ext>
            </a:extLst>
          </p:cNvPr>
          <p:cNvCxnSpPr>
            <a:cxnSpLocks/>
          </p:cNvCxnSpPr>
          <p:nvPr/>
        </p:nvCxnSpPr>
        <p:spPr>
          <a:xfrm>
            <a:off x="9774275" y="2526486"/>
            <a:ext cx="540000" cy="0"/>
          </a:xfrm>
          <a:prstGeom prst="line">
            <a:avLst/>
          </a:prstGeom>
          <a:ln w="28575">
            <a:solidFill>
              <a:srgbClr val="0C374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D5B7B2-1C52-4075-F4ED-183E0600CFFC}"/>
              </a:ext>
            </a:extLst>
          </p:cNvPr>
          <p:cNvCxnSpPr>
            <a:cxnSpLocks/>
          </p:cNvCxnSpPr>
          <p:nvPr/>
        </p:nvCxnSpPr>
        <p:spPr>
          <a:xfrm>
            <a:off x="1963644" y="5596787"/>
            <a:ext cx="540000" cy="0"/>
          </a:xfrm>
          <a:prstGeom prst="line">
            <a:avLst/>
          </a:prstGeom>
          <a:ln w="28575">
            <a:solidFill>
              <a:srgbClr val="0C374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A2F075-C79B-B80A-18AF-00920A139DE1}"/>
              </a:ext>
            </a:extLst>
          </p:cNvPr>
          <p:cNvCxnSpPr>
            <a:cxnSpLocks/>
          </p:cNvCxnSpPr>
          <p:nvPr/>
        </p:nvCxnSpPr>
        <p:spPr>
          <a:xfrm>
            <a:off x="1837914" y="3973013"/>
            <a:ext cx="540000" cy="0"/>
          </a:xfrm>
          <a:prstGeom prst="line">
            <a:avLst/>
          </a:prstGeom>
          <a:ln w="28575">
            <a:solidFill>
              <a:srgbClr val="0C374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0292CE-98DA-6B44-70D3-D1C307EAAFB6}"/>
              </a:ext>
            </a:extLst>
          </p:cNvPr>
          <p:cNvCxnSpPr>
            <a:cxnSpLocks/>
          </p:cNvCxnSpPr>
          <p:nvPr/>
        </p:nvCxnSpPr>
        <p:spPr>
          <a:xfrm>
            <a:off x="1917327" y="2538372"/>
            <a:ext cx="540000" cy="0"/>
          </a:xfrm>
          <a:prstGeom prst="line">
            <a:avLst/>
          </a:prstGeom>
          <a:ln w="28575">
            <a:solidFill>
              <a:srgbClr val="0C374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ABB8C0-38B9-1364-6EFD-4927090E6616}"/>
              </a:ext>
            </a:extLst>
          </p:cNvPr>
          <p:cNvCxnSpPr>
            <a:cxnSpLocks/>
          </p:cNvCxnSpPr>
          <p:nvPr/>
        </p:nvCxnSpPr>
        <p:spPr>
          <a:xfrm flipV="1">
            <a:off x="1894069" y="1298318"/>
            <a:ext cx="615638" cy="960148"/>
          </a:xfrm>
          <a:prstGeom prst="line">
            <a:avLst/>
          </a:prstGeom>
          <a:ln w="28575">
            <a:solidFill>
              <a:srgbClr val="0C374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Arrow: Up-Down 17">
            <a:extLst>
              <a:ext uri="{FF2B5EF4-FFF2-40B4-BE49-F238E27FC236}">
                <a16:creationId xmlns:a16="http://schemas.microsoft.com/office/drawing/2014/main" id="{C9DED190-0FAE-2490-25DA-9E75EF2CBC04}"/>
              </a:ext>
            </a:extLst>
          </p:cNvPr>
          <p:cNvSpPr/>
          <p:nvPr/>
        </p:nvSpPr>
        <p:spPr>
          <a:xfrm>
            <a:off x="5971557" y="4339118"/>
            <a:ext cx="216000" cy="612000"/>
          </a:xfrm>
          <a:prstGeom prst="upDownArrow">
            <a:avLst/>
          </a:prstGeom>
          <a:solidFill>
            <a:srgbClr val="0C3745"/>
          </a:solidFill>
          <a:ln>
            <a:solidFill>
              <a:srgbClr val="0C37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20BBA8-6489-CA06-91D7-C7DB85AF906A}"/>
              </a:ext>
            </a:extLst>
          </p:cNvPr>
          <p:cNvSpPr txBox="1"/>
          <p:nvPr/>
        </p:nvSpPr>
        <p:spPr>
          <a:xfrm>
            <a:off x="10212887" y="3606499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Neighbourhood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Forums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AC36A0-C541-7CEC-8022-85B7C5B59048}"/>
              </a:ext>
            </a:extLst>
          </p:cNvPr>
          <p:cNvSpPr txBox="1"/>
          <p:nvPr/>
        </p:nvSpPr>
        <p:spPr>
          <a:xfrm>
            <a:off x="192587" y="3621739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Neighbourhood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Forums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1F6E2F-A5D0-1DE7-EB95-A607E1407EF1}"/>
              </a:ext>
            </a:extLst>
          </p:cNvPr>
          <p:cNvGrpSpPr/>
          <p:nvPr/>
        </p:nvGrpSpPr>
        <p:grpSpPr>
          <a:xfrm>
            <a:off x="2712817" y="877843"/>
            <a:ext cx="655950" cy="612000"/>
            <a:chOff x="5752574" y="889196"/>
            <a:chExt cx="655950" cy="612000"/>
          </a:xfrm>
        </p:grpSpPr>
        <p:sp>
          <p:nvSpPr>
            <p:cNvPr id="60" name="Oval 65">
              <a:extLst>
                <a:ext uri="{FF2B5EF4-FFF2-40B4-BE49-F238E27FC236}">
                  <a16:creationId xmlns:a16="http://schemas.microsoft.com/office/drawing/2014/main" id="{42D8062C-B68D-D2FC-5D5D-E9543CE9F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654" y="889196"/>
              <a:ext cx="612000" cy="612000"/>
            </a:xfrm>
            <a:prstGeom prst="ellipse">
              <a:avLst/>
            </a:prstGeom>
            <a:solidFill>
              <a:srgbClr val="0C3745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</a:lstStyle>
            <a:p>
              <a:pPr rtl="0"/>
              <a:endPara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3C7F36-53EB-5843-7CB0-481D37920AE8}"/>
                </a:ext>
              </a:extLst>
            </p:cNvPr>
            <p:cNvSpPr txBox="1"/>
            <p:nvPr/>
          </p:nvSpPr>
          <p:spPr>
            <a:xfrm>
              <a:off x="5752574" y="979953"/>
              <a:ext cx="655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</a:t>
              </a:r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243B18A-F301-FF95-8C67-07CEF33575EF}"/>
              </a:ext>
            </a:extLst>
          </p:cNvPr>
          <p:cNvSpPr txBox="1"/>
          <p:nvPr/>
        </p:nvSpPr>
        <p:spPr>
          <a:xfrm>
            <a:off x="7287798" y="983208"/>
            <a:ext cx="60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352FDF-46F0-9516-154D-5978D47EA812}"/>
              </a:ext>
            </a:extLst>
          </p:cNvPr>
          <p:cNvGrpSpPr/>
          <p:nvPr/>
        </p:nvGrpSpPr>
        <p:grpSpPr>
          <a:xfrm>
            <a:off x="7264938" y="877843"/>
            <a:ext cx="655950" cy="612000"/>
            <a:chOff x="5752574" y="889196"/>
            <a:chExt cx="655950" cy="612000"/>
          </a:xfrm>
        </p:grpSpPr>
        <p:sp>
          <p:nvSpPr>
            <p:cNvPr id="27" name="Oval 65">
              <a:extLst>
                <a:ext uri="{FF2B5EF4-FFF2-40B4-BE49-F238E27FC236}">
                  <a16:creationId xmlns:a16="http://schemas.microsoft.com/office/drawing/2014/main" id="{CD8A68F2-DA9C-1298-97D3-D5D2E465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654" y="889196"/>
              <a:ext cx="612000" cy="612000"/>
            </a:xfrm>
            <a:prstGeom prst="ellipse">
              <a:avLst/>
            </a:prstGeom>
            <a:solidFill>
              <a:srgbClr val="0C3745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</a:lstStyle>
            <a:p>
              <a:pPr rtl="0"/>
              <a:endPara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C22881E-117B-3E8D-764B-EF5779E92322}"/>
                </a:ext>
              </a:extLst>
            </p:cNvPr>
            <p:cNvSpPr txBox="1"/>
            <p:nvPr/>
          </p:nvSpPr>
          <p:spPr>
            <a:xfrm>
              <a:off x="5752574" y="979953"/>
              <a:ext cx="655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</a:t>
              </a:r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60A7EA0-3EEE-2149-696F-2F300B0E66F0}"/>
              </a:ext>
            </a:extLst>
          </p:cNvPr>
          <p:cNvGrpSpPr/>
          <p:nvPr/>
        </p:nvGrpSpPr>
        <p:grpSpPr>
          <a:xfrm>
            <a:off x="8794701" y="876190"/>
            <a:ext cx="655950" cy="612000"/>
            <a:chOff x="5752574" y="889196"/>
            <a:chExt cx="655950" cy="612000"/>
          </a:xfrm>
        </p:grpSpPr>
        <p:sp>
          <p:nvSpPr>
            <p:cNvPr id="30" name="Oval 65">
              <a:extLst>
                <a:ext uri="{FF2B5EF4-FFF2-40B4-BE49-F238E27FC236}">
                  <a16:creationId xmlns:a16="http://schemas.microsoft.com/office/drawing/2014/main" id="{6D11B88A-7D84-4974-C84B-8BA90A962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654" y="889196"/>
              <a:ext cx="612000" cy="612000"/>
            </a:xfrm>
            <a:prstGeom prst="ellipse">
              <a:avLst/>
            </a:prstGeom>
            <a:solidFill>
              <a:srgbClr val="0C3745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</a:lstStyle>
            <a:p>
              <a:pPr rtl="0"/>
              <a:endPara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F9B3636-5FED-5EAB-D0C7-3125A234E03B}"/>
                </a:ext>
              </a:extLst>
            </p:cNvPr>
            <p:cNvSpPr txBox="1"/>
            <p:nvPr/>
          </p:nvSpPr>
          <p:spPr>
            <a:xfrm>
              <a:off x="5752574" y="979953"/>
              <a:ext cx="655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</a:t>
              </a:r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4508BF3-653E-0041-C9BE-4CE28E3838B0}"/>
              </a:ext>
            </a:extLst>
          </p:cNvPr>
          <p:cNvGrpSpPr/>
          <p:nvPr/>
        </p:nvGrpSpPr>
        <p:grpSpPr>
          <a:xfrm>
            <a:off x="5752574" y="877766"/>
            <a:ext cx="655950" cy="612000"/>
            <a:chOff x="5752574" y="889196"/>
            <a:chExt cx="655950" cy="612000"/>
          </a:xfrm>
        </p:grpSpPr>
        <p:sp>
          <p:nvSpPr>
            <p:cNvPr id="33" name="Oval 65">
              <a:extLst>
                <a:ext uri="{FF2B5EF4-FFF2-40B4-BE49-F238E27FC236}">
                  <a16:creationId xmlns:a16="http://schemas.microsoft.com/office/drawing/2014/main" id="{DB5FA643-A66E-7A09-82C4-30FEFD033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654" y="889196"/>
              <a:ext cx="612000" cy="612000"/>
            </a:xfrm>
            <a:prstGeom prst="ellipse">
              <a:avLst/>
            </a:prstGeom>
            <a:solidFill>
              <a:srgbClr val="0C3745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</a:lstStyle>
            <a:p>
              <a:pPr rtl="0"/>
              <a:endPara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BD6A19-73C7-C47F-52ED-878F1AF7D412}"/>
                </a:ext>
              </a:extLst>
            </p:cNvPr>
            <p:cNvSpPr txBox="1"/>
            <p:nvPr/>
          </p:nvSpPr>
          <p:spPr>
            <a:xfrm>
              <a:off x="5752574" y="979953"/>
              <a:ext cx="655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</a:t>
              </a:r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DC2F1C6-3CC2-C93D-585C-D19849FA2585}"/>
              </a:ext>
            </a:extLst>
          </p:cNvPr>
          <p:cNvGrpSpPr/>
          <p:nvPr/>
        </p:nvGrpSpPr>
        <p:grpSpPr>
          <a:xfrm>
            <a:off x="4255644" y="872432"/>
            <a:ext cx="655950" cy="612000"/>
            <a:chOff x="5752574" y="889196"/>
            <a:chExt cx="655950" cy="612000"/>
          </a:xfrm>
        </p:grpSpPr>
        <p:sp>
          <p:nvSpPr>
            <p:cNvPr id="36" name="Oval 65">
              <a:extLst>
                <a:ext uri="{FF2B5EF4-FFF2-40B4-BE49-F238E27FC236}">
                  <a16:creationId xmlns:a16="http://schemas.microsoft.com/office/drawing/2014/main" id="{3D78B522-72DA-E9FD-4AD5-9ACD9A7A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654" y="889196"/>
              <a:ext cx="612000" cy="612000"/>
            </a:xfrm>
            <a:prstGeom prst="ellipse">
              <a:avLst/>
            </a:prstGeom>
            <a:solidFill>
              <a:srgbClr val="0C3745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</a:lstStyle>
            <a:p>
              <a:pPr rtl="0"/>
              <a:endPara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CCAEB66-41BF-C572-325A-5B8BA68772E3}"/>
                </a:ext>
              </a:extLst>
            </p:cNvPr>
            <p:cNvSpPr txBox="1"/>
            <p:nvPr/>
          </p:nvSpPr>
          <p:spPr>
            <a:xfrm>
              <a:off x="5752574" y="979953"/>
              <a:ext cx="655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</a:t>
              </a:r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602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C8E4-3E79-FFDD-4DE7-D76CDE0C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Updated Pride in Place Interventions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F19E1C-930E-E805-34F5-E9259D56EADE}"/>
              </a:ext>
            </a:extLst>
          </p:cNvPr>
          <p:cNvSpPr/>
          <p:nvPr/>
        </p:nvSpPr>
        <p:spPr bwMode="auto">
          <a:xfrm>
            <a:off x="995067" y="1346067"/>
            <a:ext cx="2988000" cy="1416346"/>
          </a:xfrm>
          <a:prstGeom prst="rect">
            <a:avLst/>
          </a:prstGeom>
          <a:solidFill>
            <a:srgbClr val="0F3843"/>
          </a:solidFill>
          <a:ln w="9525" cap="flat" cmpd="sng" algn="ctr">
            <a:solidFill>
              <a:srgbClr val="0C323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90AA5A-CB0B-6275-7623-3AFC49412A1D}"/>
              </a:ext>
            </a:extLst>
          </p:cNvPr>
          <p:cNvSpPr/>
          <p:nvPr/>
        </p:nvSpPr>
        <p:spPr bwMode="auto">
          <a:xfrm>
            <a:off x="995067" y="3056215"/>
            <a:ext cx="2988000" cy="1416346"/>
          </a:xfrm>
          <a:prstGeom prst="rect">
            <a:avLst/>
          </a:prstGeom>
          <a:solidFill>
            <a:srgbClr val="215362"/>
          </a:solidFill>
          <a:ln w="9525" cap="flat" cmpd="sng" algn="ctr">
            <a:solidFill>
              <a:srgbClr val="21536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BB917F6-3D08-7C1C-89E2-D7B95D81BF44}"/>
              </a:ext>
            </a:extLst>
          </p:cNvPr>
          <p:cNvSpPr/>
          <p:nvPr/>
        </p:nvSpPr>
        <p:spPr bwMode="auto">
          <a:xfrm>
            <a:off x="995066" y="4820966"/>
            <a:ext cx="2988000" cy="1416346"/>
          </a:xfrm>
          <a:prstGeom prst="rect">
            <a:avLst/>
          </a:prstGeom>
          <a:solidFill>
            <a:srgbClr val="648694"/>
          </a:solidFill>
          <a:ln w="9525" cap="flat" cmpd="sng" algn="ctr">
            <a:solidFill>
              <a:srgbClr val="64869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4" name="object 32">
            <a:extLst>
              <a:ext uri="{FF2B5EF4-FFF2-40B4-BE49-F238E27FC236}">
                <a16:creationId xmlns:a16="http://schemas.microsoft.com/office/drawing/2014/main" id="{CDE2453F-3B8C-AB0E-5F6E-7BDD095E157D}"/>
              </a:ext>
            </a:extLst>
          </p:cNvPr>
          <p:cNvGrpSpPr>
            <a:grpSpLocks/>
          </p:cNvGrpSpPr>
          <p:nvPr/>
        </p:nvGrpSpPr>
        <p:grpSpPr>
          <a:xfrm>
            <a:off x="371504" y="1423096"/>
            <a:ext cx="1260000" cy="1260000"/>
            <a:chOff x="8122318" y="6257475"/>
            <a:chExt cx="2164080" cy="2164080"/>
          </a:xfrm>
          <a:solidFill>
            <a:srgbClr val="0C3745"/>
          </a:solidFill>
        </p:grpSpPr>
        <p:sp>
          <p:nvSpPr>
            <p:cNvPr id="35" name="object 33">
              <a:extLst>
                <a:ext uri="{FF2B5EF4-FFF2-40B4-BE49-F238E27FC236}">
                  <a16:creationId xmlns:a16="http://schemas.microsoft.com/office/drawing/2014/main" id="{FCA36FF1-FD3B-7278-409B-8F3AA82FA36A}"/>
                </a:ext>
              </a:extLst>
            </p:cNvPr>
            <p:cNvSpPr/>
            <p:nvPr/>
          </p:nvSpPr>
          <p:spPr>
            <a:xfrm>
              <a:off x="8122318" y="6257475"/>
              <a:ext cx="2164080" cy="2164080"/>
            </a:xfrm>
            <a:custGeom>
              <a:avLst/>
              <a:gdLst/>
              <a:ahLst/>
              <a:cxnLst/>
              <a:rect l="l" t="t" r="r" b="b"/>
              <a:pathLst>
                <a:path w="2164079" h="2164079">
                  <a:moveTo>
                    <a:pt x="1082040" y="0"/>
                  </a:moveTo>
                  <a:lnTo>
                    <a:pt x="1033841" y="1054"/>
                  </a:lnTo>
                  <a:lnTo>
                    <a:pt x="986182" y="4187"/>
                  </a:lnTo>
                  <a:lnTo>
                    <a:pt x="939107" y="9356"/>
                  </a:lnTo>
                  <a:lnTo>
                    <a:pt x="892660" y="16516"/>
                  </a:lnTo>
                  <a:lnTo>
                    <a:pt x="846885" y="25623"/>
                  </a:lnTo>
                  <a:lnTo>
                    <a:pt x="801826" y="36634"/>
                  </a:lnTo>
                  <a:lnTo>
                    <a:pt x="757527" y="49504"/>
                  </a:lnTo>
                  <a:lnTo>
                    <a:pt x="714031" y="64189"/>
                  </a:lnTo>
                  <a:lnTo>
                    <a:pt x="671383" y="80645"/>
                  </a:lnTo>
                  <a:lnTo>
                    <a:pt x="629627" y="98829"/>
                  </a:lnTo>
                  <a:lnTo>
                    <a:pt x="588807" y="118696"/>
                  </a:lnTo>
                  <a:lnTo>
                    <a:pt x="548966" y="140203"/>
                  </a:lnTo>
                  <a:lnTo>
                    <a:pt x="510149" y="163305"/>
                  </a:lnTo>
                  <a:lnTo>
                    <a:pt x="472400" y="187959"/>
                  </a:lnTo>
                  <a:lnTo>
                    <a:pt x="435762" y="214120"/>
                  </a:lnTo>
                  <a:lnTo>
                    <a:pt x="400280" y="241744"/>
                  </a:lnTo>
                  <a:lnTo>
                    <a:pt x="365998" y="270789"/>
                  </a:lnTo>
                  <a:lnTo>
                    <a:pt x="332959" y="301208"/>
                  </a:lnTo>
                  <a:lnTo>
                    <a:pt x="301208" y="332959"/>
                  </a:lnTo>
                  <a:lnTo>
                    <a:pt x="270789" y="365998"/>
                  </a:lnTo>
                  <a:lnTo>
                    <a:pt x="241744" y="400280"/>
                  </a:lnTo>
                  <a:lnTo>
                    <a:pt x="214120" y="435762"/>
                  </a:lnTo>
                  <a:lnTo>
                    <a:pt x="187959" y="472400"/>
                  </a:lnTo>
                  <a:lnTo>
                    <a:pt x="163305" y="510149"/>
                  </a:lnTo>
                  <a:lnTo>
                    <a:pt x="140203" y="548966"/>
                  </a:lnTo>
                  <a:lnTo>
                    <a:pt x="118696" y="588807"/>
                  </a:lnTo>
                  <a:lnTo>
                    <a:pt x="98829" y="629627"/>
                  </a:lnTo>
                  <a:lnTo>
                    <a:pt x="80645" y="671383"/>
                  </a:lnTo>
                  <a:lnTo>
                    <a:pt x="64189" y="714031"/>
                  </a:lnTo>
                  <a:lnTo>
                    <a:pt x="49504" y="757527"/>
                  </a:lnTo>
                  <a:lnTo>
                    <a:pt x="36634" y="801826"/>
                  </a:lnTo>
                  <a:lnTo>
                    <a:pt x="25623" y="846885"/>
                  </a:lnTo>
                  <a:lnTo>
                    <a:pt x="16516" y="892660"/>
                  </a:lnTo>
                  <a:lnTo>
                    <a:pt x="9356" y="939107"/>
                  </a:lnTo>
                  <a:lnTo>
                    <a:pt x="4187" y="986182"/>
                  </a:lnTo>
                  <a:lnTo>
                    <a:pt x="1054" y="1033841"/>
                  </a:lnTo>
                  <a:lnTo>
                    <a:pt x="0" y="1082039"/>
                  </a:lnTo>
                  <a:lnTo>
                    <a:pt x="1054" y="1130238"/>
                  </a:lnTo>
                  <a:lnTo>
                    <a:pt x="4187" y="1177897"/>
                  </a:lnTo>
                  <a:lnTo>
                    <a:pt x="9356" y="1224972"/>
                  </a:lnTo>
                  <a:lnTo>
                    <a:pt x="16516" y="1271419"/>
                  </a:lnTo>
                  <a:lnTo>
                    <a:pt x="25623" y="1317194"/>
                  </a:lnTo>
                  <a:lnTo>
                    <a:pt x="36634" y="1362253"/>
                  </a:lnTo>
                  <a:lnTo>
                    <a:pt x="49504" y="1406552"/>
                  </a:lnTo>
                  <a:lnTo>
                    <a:pt x="64189" y="1450048"/>
                  </a:lnTo>
                  <a:lnTo>
                    <a:pt x="80645" y="1492696"/>
                  </a:lnTo>
                  <a:lnTo>
                    <a:pt x="98829" y="1534452"/>
                  </a:lnTo>
                  <a:lnTo>
                    <a:pt x="118696" y="1575272"/>
                  </a:lnTo>
                  <a:lnTo>
                    <a:pt x="140203" y="1615113"/>
                  </a:lnTo>
                  <a:lnTo>
                    <a:pt x="163305" y="1653930"/>
                  </a:lnTo>
                  <a:lnTo>
                    <a:pt x="187959" y="1691679"/>
                  </a:lnTo>
                  <a:lnTo>
                    <a:pt x="214120" y="1728317"/>
                  </a:lnTo>
                  <a:lnTo>
                    <a:pt x="241744" y="1763799"/>
                  </a:lnTo>
                  <a:lnTo>
                    <a:pt x="270789" y="1798081"/>
                  </a:lnTo>
                  <a:lnTo>
                    <a:pt x="301208" y="1831120"/>
                  </a:lnTo>
                  <a:lnTo>
                    <a:pt x="332959" y="1862871"/>
                  </a:lnTo>
                  <a:lnTo>
                    <a:pt x="365998" y="1893290"/>
                  </a:lnTo>
                  <a:lnTo>
                    <a:pt x="400280" y="1922335"/>
                  </a:lnTo>
                  <a:lnTo>
                    <a:pt x="435762" y="1949959"/>
                  </a:lnTo>
                  <a:lnTo>
                    <a:pt x="472400" y="1976120"/>
                  </a:lnTo>
                  <a:lnTo>
                    <a:pt x="510149" y="2000774"/>
                  </a:lnTo>
                  <a:lnTo>
                    <a:pt x="548966" y="2023876"/>
                  </a:lnTo>
                  <a:lnTo>
                    <a:pt x="588807" y="2045383"/>
                  </a:lnTo>
                  <a:lnTo>
                    <a:pt x="629627" y="2065250"/>
                  </a:lnTo>
                  <a:lnTo>
                    <a:pt x="671383" y="2083434"/>
                  </a:lnTo>
                  <a:lnTo>
                    <a:pt x="714031" y="2099890"/>
                  </a:lnTo>
                  <a:lnTo>
                    <a:pt x="757527" y="2114575"/>
                  </a:lnTo>
                  <a:lnTo>
                    <a:pt x="801826" y="2127445"/>
                  </a:lnTo>
                  <a:lnTo>
                    <a:pt x="846885" y="2138456"/>
                  </a:lnTo>
                  <a:lnTo>
                    <a:pt x="892660" y="2147563"/>
                  </a:lnTo>
                  <a:lnTo>
                    <a:pt x="939107" y="2154723"/>
                  </a:lnTo>
                  <a:lnTo>
                    <a:pt x="986182" y="2159892"/>
                  </a:lnTo>
                  <a:lnTo>
                    <a:pt x="1033841" y="2163025"/>
                  </a:lnTo>
                  <a:lnTo>
                    <a:pt x="1082040" y="2164079"/>
                  </a:lnTo>
                  <a:lnTo>
                    <a:pt x="1130238" y="2163025"/>
                  </a:lnTo>
                  <a:lnTo>
                    <a:pt x="1177897" y="2159892"/>
                  </a:lnTo>
                  <a:lnTo>
                    <a:pt x="1224972" y="2154723"/>
                  </a:lnTo>
                  <a:lnTo>
                    <a:pt x="1271419" y="2147563"/>
                  </a:lnTo>
                  <a:lnTo>
                    <a:pt x="1317194" y="2138456"/>
                  </a:lnTo>
                  <a:lnTo>
                    <a:pt x="1362253" y="2127445"/>
                  </a:lnTo>
                  <a:lnTo>
                    <a:pt x="1406552" y="2114575"/>
                  </a:lnTo>
                  <a:lnTo>
                    <a:pt x="1450048" y="2099890"/>
                  </a:lnTo>
                  <a:lnTo>
                    <a:pt x="1492696" y="2083434"/>
                  </a:lnTo>
                  <a:lnTo>
                    <a:pt x="1534452" y="2065250"/>
                  </a:lnTo>
                  <a:lnTo>
                    <a:pt x="1575272" y="2045383"/>
                  </a:lnTo>
                  <a:lnTo>
                    <a:pt x="1615113" y="2023876"/>
                  </a:lnTo>
                  <a:lnTo>
                    <a:pt x="1653930" y="2000774"/>
                  </a:lnTo>
                  <a:lnTo>
                    <a:pt x="1691679" y="1976120"/>
                  </a:lnTo>
                  <a:lnTo>
                    <a:pt x="1728317" y="1949959"/>
                  </a:lnTo>
                  <a:lnTo>
                    <a:pt x="1763799" y="1922335"/>
                  </a:lnTo>
                  <a:lnTo>
                    <a:pt x="1798081" y="1893290"/>
                  </a:lnTo>
                  <a:lnTo>
                    <a:pt x="1831120" y="1862871"/>
                  </a:lnTo>
                  <a:lnTo>
                    <a:pt x="1862871" y="1831120"/>
                  </a:lnTo>
                  <a:lnTo>
                    <a:pt x="1893290" y="1798081"/>
                  </a:lnTo>
                  <a:lnTo>
                    <a:pt x="1922335" y="1763799"/>
                  </a:lnTo>
                  <a:lnTo>
                    <a:pt x="1949959" y="1728317"/>
                  </a:lnTo>
                  <a:lnTo>
                    <a:pt x="1976120" y="1691679"/>
                  </a:lnTo>
                  <a:lnTo>
                    <a:pt x="2000774" y="1653930"/>
                  </a:lnTo>
                  <a:lnTo>
                    <a:pt x="2023876" y="1615113"/>
                  </a:lnTo>
                  <a:lnTo>
                    <a:pt x="2045383" y="1575272"/>
                  </a:lnTo>
                  <a:lnTo>
                    <a:pt x="2065250" y="1534452"/>
                  </a:lnTo>
                  <a:lnTo>
                    <a:pt x="2083434" y="1492696"/>
                  </a:lnTo>
                  <a:lnTo>
                    <a:pt x="2099890" y="1450048"/>
                  </a:lnTo>
                  <a:lnTo>
                    <a:pt x="2114575" y="1406552"/>
                  </a:lnTo>
                  <a:lnTo>
                    <a:pt x="2127445" y="1362253"/>
                  </a:lnTo>
                  <a:lnTo>
                    <a:pt x="2138456" y="1317194"/>
                  </a:lnTo>
                  <a:lnTo>
                    <a:pt x="2147563" y="1271419"/>
                  </a:lnTo>
                  <a:lnTo>
                    <a:pt x="2154723" y="1224972"/>
                  </a:lnTo>
                  <a:lnTo>
                    <a:pt x="2159892" y="1177897"/>
                  </a:lnTo>
                  <a:lnTo>
                    <a:pt x="2163025" y="1130238"/>
                  </a:lnTo>
                  <a:lnTo>
                    <a:pt x="2164080" y="1082039"/>
                  </a:lnTo>
                  <a:lnTo>
                    <a:pt x="2163025" y="1033841"/>
                  </a:lnTo>
                  <a:lnTo>
                    <a:pt x="2159892" y="986182"/>
                  </a:lnTo>
                  <a:lnTo>
                    <a:pt x="2154723" y="939107"/>
                  </a:lnTo>
                  <a:lnTo>
                    <a:pt x="2147563" y="892660"/>
                  </a:lnTo>
                  <a:lnTo>
                    <a:pt x="2138456" y="846885"/>
                  </a:lnTo>
                  <a:lnTo>
                    <a:pt x="2127445" y="801826"/>
                  </a:lnTo>
                  <a:lnTo>
                    <a:pt x="2114575" y="757527"/>
                  </a:lnTo>
                  <a:lnTo>
                    <a:pt x="2099890" y="714031"/>
                  </a:lnTo>
                  <a:lnTo>
                    <a:pt x="2083434" y="671383"/>
                  </a:lnTo>
                  <a:lnTo>
                    <a:pt x="2065250" y="629627"/>
                  </a:lnTo>
                  <a:lnTo>
                    <a:pt x="2045383" y="588807"/>
                  </a:lnTo>
                  <a:lnTo>
                    <a:pt x="2023876" y="548966"/>
                  </a:lnTo>
                  <a:lnTo>
                    <a:pt x="2000774" y="510149"/>
                  </a:lnTo>
                  <a:lnTo>
                    <a:pt x="1976120" y="472400"/>
                  </a:lnTo>
                  <a:lnTo>
                    <a:pt x="1949959" y="435762"/>
                  </a:lnTo>
                  <a:lnTo>
                    <a:pt x="1922335" y="400280"/>
                  </a:lnTo>
                  <a:lnTo>
                    <a:pt x="1893290" y="365998"/>
                  </a:lnTo>
                  <a:lnTo>
                    <a:pt x="1862871" y="332959"/>
                  </a:lnTo>
                  <a:lnTo>
                    <a:pt x="1831120" y="301208"/>
                  </a:lnTo>
                  <a:lnTo>
                    <a:pt x="1798081" y="270789"/>
                  </a:lnTo>
                  <a:lnTo>
                    <a:pt x="1763799" y="241744"/>
                  </a:lnTo>
                  <a:lnTo>
                    <a:pt x="1728317" y="214120"/>
                  </a:lnTo>
                  <a:lnTo>
                    <a:pt x="1691679" y="187959"/>
                  </a:lnTo>
                  <a:lnTo>
                    <a:pt x="1653930" y="163305"/>
                  </a:lnTo>
                  <a:lnTo>
                    <a:pt x="1615113" y="140203"/>
                  </a:lnTo>
                  <a:lnTo>
                    <a:pt x="1575272" y="118696"/>
                  </a:lnTo>
                  <a:lnTo>
                    <a:pt x="1534452" y="98829"/>
                  </a:lnTo>
                  <a:lnTo>
                    <a:pt x="1492696" y="80645"/>
                  </a:lnTo>
                  <a:lnTo>
                    <a:pt x="1450048" y="64189"/>
                  </a:lnTo>
                  <a:lnTo>
                    <a:pt x="1406552" y="49504"/>
                  </a:lnTo>
                  <a:lnTo>
                    <a:pt x="1362253" y="36634"/>
                  </a:lnTo>
                  <a:lnTo>
                    <a:pt x="1317194" y="25623"/>
                  </a:lnTo>
                  <a:lnTo>
                    <a:pt x="1271419" y="16516"/>
                  </a:lnTo>
                  <a:lnTo>
                    <a:pt x="1224972" y="9356"/>
                  </a:lnTo>
                  <a:lnTo>
                    <a:pt x="1177897" y="4187"/>
                  </a:lnTo>
                  <a:lnTo>
                    <a:pt x="1130238" y="1054"/>
                  </a:lnTo>
                  <a:lnTo>
                    <a:pt x="1082040" y="0"/>
                  </a:lnTo>
                  <a:close/>
                </a:path>
              </a:pathLst>
            </a:custGeom>
            <a:grpFill/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4">
              <a:extLst>
                <a:ext uri="{FF2B5EF4-FFF2-40B4-BE49-F238E27FC236}">
                  <a16:creationId xmlns:a16="http://schemas.microsoft.com/office/drawing/2014/main" id="{4E9C6462-BC1D-940A-D790-C1CE5E6CA9CF}"/>
                </a:ext>
              </a:extLst>
            </p:cNvPr>
            <p:cNvSpPr/>
            <p:nvPr/>
          </p:nvSpPr>
          <p:spPr>
            <a:xfrm>
              <a:off x="8814854" y="6870293"/>
              <a:ext cx="800735" cy="851535"/>
            </a:xfrm>
            <a:custGeom>
              <a:avLst/>
              <a:gdLst/>
              <a:ahLst/>
              <a:cxnLst/>
              <a:rect l="l" t="t" r="r" b="b"/>
              <a:pathLst>
                <a:path w="800734" h="851534">
                  <a:moveTo>
                    <a:pt x="373862" y="762050"/>
                  </a:moveTo>
                  <a:lnTo>
                    <a:pt x="371690" y="748182"/>
                  </a:lnTo>
                  <a:lnTo>
                    <a:pt x="366344" y="725970"/>
                  </a:lnTo>
                  <a:lnTo>
                    <a:pt x="360083" y="703986"/>
                  </a:lnTo>
                  <a:lnTo>
                    <a:pt x="359079" y="701332"/>
                  </a:lnTo>
                  <a:lnTo>
                    <a:pt x="355117" y="690791"/>
                  </a:lnTo>
                  <a:lnTo>
                    <a:pt x="346659" y="680770"/>
                  </a:lnTo>
                  <a:lnTo>
                    <a:pt x="342290" y="677989"/>
                  </a:lnTo>
                  <a:lnTo>
                    <a:pt x="342290" y="764349"/>
                  </a:lnTo>
                  <a:lnTo>
                    <a:pt x="341769" y="767473"/>
                  </a:lnTo>
                  <a:lnTo>
                    <a:pt x="337058" y="770369"/>
                  </a:lnTo>
                  <a:lnTo>
                    <a:pt x="161315" y="818857"/>
                  </a:lnTo>
                  <a:lnTo>
                    <a:pt x="155435" y="820216"/>
                  </a:lnTo>
                  <a:lnTo>
                    <a:pt x="150685" y="819835"/>
                  </a:lnTo>
                  <a:lnTo>
                    <a:pt x="135737" y="771753"/>
                  </a:lnTo>
                  <a:lnTo>
                    <a:pt x="133413" y="756564"/>
                  </a:lnTo>
                  <a:lnTo>
                    <a:pt x="135343" y="754557"/>
                  </a:lnTo>
                  <a:lnTo>
                    <a:pt x="139522" y="751700"/>
                  </a:lnTo>
                  <a:lnTo>
                    <a:pt x="294805" y="708494"/>
                  </a:lnTo>
                  <a:lnTo>
                    <a:pt x="317576" y="702157"/>
                  </a:lnTo>
                  <a:lnTo>
                    <a:pt x="337146" y="735266"/>
                  </a:lnTo>
                  <a:lnTo>
                    <a:pt x="342290" y="764349"/>
                  </a:lnTo>
                  <a:lnTo>
                    <a:pt x="342290" y="677989"/>
                  </a:lnTo>
                  <a:lnTo>
                    <a:pt x="335457" y="673633"/>
                  </a:lnTo>
                  <a:lnTo>
                    <a:pt x="329450" y="672109"/>
                  </a:lnTo>
                  <a:lnTo>
                    <a:pt x="322795" y="670420"/>
                  </a:lnTo>
                  <a:lnTo>
                    <a:pt x="309956" y="672109"/>
                  </a:lnTo>
                  <a:lnTo>
                    <a:pt x="308241" y="651090"/>
                  </a:lnTo>
                  <a:lnTo>
                    <a:pt x="308178" y="650252"/>
                  </a:lnTo>
                  <a:lnTo>
                    <a:pt x="306146" y="629589"/>
                  </a:lnTo>
                  <a:lnTo>
                    <a:pt x="296265" y="587794"/>
                  </a:lnTo>
                  <a:lnTo>
                    <a:pt x="279704" y="549643"/>
                  </a:lnTo>
                  <a:lnTo>
                    <a:pt x="279501" y="549262"/>
                  </a:lnTo>
                  <a:lnTo>
                    <a:pt x="279501" y="680351"/>
                  </a:lnTo>
                  <a:lnTo>
                    <a:pt x="170535" y="708494"/>
                  </a:lnTo>
                  <a:lnTo>
                    <a:pt x="154025" y="658177"/>
                  </a:lnTo>
                  <a:lnTo>
                    <a:pt x="115798" y="611390"/>
                  </a:lnTo>
                  <a:lnTo>
                    <a:pt x="79209" y="568642"/>
                  </a:lnTo>
                  <a:lnTo>
                    <a:pt x="46824" y="524484"/>
                  </a:lnTo>
                  <a:lnTo>
                    <a:pt x="31242" y="487934"/>
                  </a:lnTo>
                  <a:lnTo>
                    <a:pt x="31140" y="487705"/>
                  </a:lnTo>
                  <a:lnTo>
                    <a:pt x="31496" y="462178"/>
                  </a:lnTo>
                  <a:lnTo>
                    <a:pt x="31521" y="460387"/>
                  </a:lnTo>
                  <a:lnTo>
                    <a:pt x="31623" y="453009"/>
                  </a:lnTo>
                  <a:lnTo>
                    <a:pt x="39192" y="390042"/>
                  </a:lnTo>
                  <a:lnTo>
                    <a:pt x="50952" y="331774"/>
                  </a:lnTo>
                  <a:lnTo>
                    <a:pt x="64465" y="277304"/>
                  </a:lnTo>
                  <a:lnTo>
                    <a:pt x="77190" y="234213"/>
                  </a:lnTo>
                  <a:lnTo>
                    <a:pt x="100368" y="205181"/>
                  </a:lnTo>
                  <a:lnTo>
                    <a:pt x="111785" y="206781"/>
                  </a:lnTo>
                  <a:lnTo>
                    <a:pt x="118046" y="215061"/>
                  </a:lnTo>
                  <a:lnTo>
                    <a:pt x="120599" y="226580"/>
                  </a:lnTo>
                  <a:lnTo>
                    <a:pt x="120777" y="234213"/>
                  </a:lnTo>
                  <a:lnTo>
                    <a:pt x="120865" y="237934"/>
                  </a:lnTo>
                  <a:lnTo>
                    <a:pt x="117843" y="276809"/>
                  </a:lnTo>
                  <a:lnTo>
                    <a:pt x="112966" y="316306"/>
                  </a:lnTo>
                  <a:lnTo>
                    <a:pt x="108013" y="355879"/>
                  </a:lnTo>
                  <a:lnTo>
                    <a:pt x="104838" y="394284"/>
                  </a:lnTo>
                  <a:lnTo>
                    <a:pt x="104775" y="394982"/>
                  </a:lnTo>
                  <a:lnTo>
                    <a:pt x="94996" y="410070"/>
                  </a:lnTo>
                  <a:lnTo>
                    <a:pt x="88734" y="425780"/>
                  </a:lnTo>
                  <a:lnTo>
                    <a:pt x="100812" y="475805"/>
                  </a:lnTo>
                  <a:lnTo>
                    <a:pt x="137566" y="525919"/>
                  </a:lnTo>
                  <a:lnTo>
                    <a:pt x="160515" y="546227"/>
                  </a:lnTo>
                  <a:lnTo>
                    <a:pt x="170370" y="544017"/>
                  </a:lnTo>
                  <a:lnTo>
                    <a:pt x="176390" y="535863"/>
                  </a:lnTo>
                  <a:lnTo>
                    <a:pt x="175818" y="525919"/>
                  </a:lnTo>
                  <a:lnTo>
                    <a:pt x="175691" y="523709"/>
                  </a:lnTo>
                  <a:lnTo>
                    <a:pt x="119608" y="447649"/>
                  </a:lnTo>
                  <a:lnTo>
                    <a:pt x="117843" y="440969"/>
                  </a:lnTo>
                  <a:lnTo>
                    <a:pt x="118414" y="433781"/>
                  </a:lnTo>
                  <a:lnTo>
                    <a:pt x="120840" y="426935"/>
                  </a:lnTo>
                  <a:lnTo>
                    <a:pt x="124637" y="421284"/>
                  </a:lnTo>
                  <a:lnTo>
                    <a:pt x="140868" y="414591"/>
                  </a:lnTo>
                  <a:lnTo>
                    <a:pt x="157695" y="422846"/>
                  </a:lnTo>
                  <a:lnTo>
                    <a:pt x="184924" y="453009"/>
                  </a:lnTo>
                  <a:lnTo>
                    <a:pt x="209410" y="487934"/>
                  </a:lnTo>
                  <a:lnTo>
                    <a:pt x="237261" y="534504"/>
                  </a:lnTo>
                  <a:lnTo>
                    <a:pt x="261340" y="582536"/>
                  </a:lnTo>
                  <a:lnTo>
                    <a:pt x="274497" y="621855"/>
                  </a:lnTo>
                  <a:lnTo>
                    <a:pt x="277939" y="664692"/>
                  </a:lnTo>
                  <a:lnTo>
                    <a:pt x="278003" y="665784"/>
                  </a:lnTo>
                  <a:lnTo>
                    <a:pt x="279501" y="680351"/>
                  </a:lnTo>
                  <a:lnTo>
                    <a:pt x="279501" y="549262"/>
                  </a:lnTo>
                  <a:lnTo>
                    <a:pt x="256908" y="506044"/>
                  </a:lnTo>
                  <a:lnTo>
                    <a:pt x="230047" y="462178"/>
                  </a:lnTo>
                  <a:lnTo>
                    <a:pt x="201333" y="423202"/>
                  </a:lnTo>
                  <a:lnTo>
                    <a:pt x="192862" y="414591"/>
                  </a:lnTo>
                  <a:lnTo>
                    <a:pt x="172910" y="394284"/>
                  </a:lnTo>
                  <a:lnTo>
                    <a:pt x="164795" y="388861"/>
                  </a:lnTo>
                  <a:lnTo>
                    <a:pt x="155943" y="385013"/>
                  </a:lnTo>
                  <a:lnTo>
                    <a:pt x="146558" y="382905"/>
                  </a:lnTo>
                  <a:lnTo>
                    <a:pt x="136893" y="382663"/>
                  </a:lnTo>
                  <a:lnTo>
                    <a:pt x="152806" y="227774"/>
                  </a:lnTo>
                  <a:lnTo>
                    <a:pt x="146126" y="205181"/>
                  </a:lnTo>
                  <a:lnTo>
                    <a:pt x="143624" y="196710"/>
                  </a:lnTo>
                  <a:lnTo>
                    <a:pt x="121678" y="177469"/>
                  </a:lnTo>
                  <a:lnTo>
                    <a:pt x="65544" y="189115"/>
                  </a:lnTo>
                  <a:lnTo>
                    <a:pt x="40411" y="249047"/>
                  </a:lnTo>
                  <a:lnTo>
                    <a:pt x="30645" y="287172"/>
                  </a:lnTo>
                  <a:lnTo>
                    <a:pt x="13589" y="362585"/>
                  </a:lnTo>
                  <a:lnTo>
                    <a:pt x="3759" y="418084"/>
                  </a:lnTo>
                  <a:lnTo>
                    <a:pt x="0" y="472846"/>
                  </a:lnTo>
                  <a:lnTo>
                    <a:pt x="7848" y="516699"/>
                  </a:lnTo>
                  <a:lnTo>
                    <a:pt x="30949" y="557301"/>
                  </a:lnTo>
                  <a:lnTo>
                    <a:pt x="59829" y="594360"/>
                  </a:lnTo>
                  <a:lnTo>
                    <a:pt x="90970" y="629589"/>
                  </a:lnTo>
                  <a:lnTo>
                    <a:pt x="120827" y="664692"/>
                  </a:lnTo>
                  <a:lnTo>
                    <a:pt x="128600" y="676363"/>
                  </a:lnTo>
                  <a:lnTo>
                    <a:pt x="134581" y="689190"/>
                  </a:lnTo>
                  <a:lnTo>
                    <a:pt x="138747" y="702805"/>
                  </a:lnTo>
                  <a:lnTo>
                    <a:pt x="141020" y="716838"/>
                  </a:lnTo>
                  <a:lnTo>
                    <a:pt x="127952" y="722033"/>
                  </a:lnTo>
                  <a:lnTo>
                    <a:pt x="116471" y="729729"/>
                  </a:lnTo>
                  <a:lnTo>
                    <a:pt x="107861" y="740283"/>
                  </a:lnTo>
                  <a:lnTo>
                    <a:pt x="103390" y="754100"/>
                  </a:lnTo>
                  <a:lnTo>
                    <a:pt x="104368" y="767473"/>
                  </a:lnTo>
                  <a:lnTo>
                    <a:pt x="114122" y="812406"/>
                  </a:lnTo>
                  <a:lnTo>
                    <a:pt x="137960" y="846785"/>
                  </a:lnTo>
                  <a:lnTo>
                    <a:pt x="150939" y="850887"/>
                  </a:lnTo>
                  <a:lnTo>
                    <a:pt x="164769" y="850531"/>
                  </a:lnTo>
                  <a:lnTo>
                    <a:pt x="209042" y="837793"/>
                  </a:lnTo>
                  <a:lnTo>
                    <a:pt x="279933" y="820216"/>
                  </a:lnTo>
                  <a:lnTo>
                    <a:pt x="343598" y="801928"/>
                  </a:lnTo>
                  <a:lnTo>
                    <a:pt x="371259" y="775284"/>
                  </a:lnTo>
                  <a:lnTo>
                    <a:pt x="373862" y="762050"/>
                  </a:lnTo>
                  <a:close/>
                </a:path>
                <a:path w="800734" h="851534">
                  <a:moveTo>
                    <a:pt x="625271" y="107924"/>
                  </a:moveTo>
                  <a:lnTo>
                    <a:pt x="625157" y="102273"/>
                  </a:lnTo>
                  <a:lnTo>
                    <a:pt x="621779" y="94983"/>
                  </a:lnTo>
                  <a:lnTo>
                    <a:pt x="617118" y="92900"/>
                  </a:lnTo>
                  <a:lnTo>
                    <a:pt x="591781" y="85953"/>
                  </a:lnTo>
                  <a:lnTo>
                    <a:pt x="591781" y="118211"/>
                  </a:lnTo>
                  <a:lnTo>
                    <a:pt x="584669" y="166992"/>
                  </a:lnTo>
                  <a:lnTo>
                    <a:pt x="573176" y="214731"/>
                  </a:lnTo>
                  <a:lnTo>
                    <a:pt x="557593" y="261200"/>
                  </a:lnTo>
                  <a:lnTo>
                    <a:pt x="538226" y="306158"/>
                  </a:lnTo>
                  <a:lnTo>
                    <a:pt x="515340" y="349389"/>
                  </a:lnTo>
                  <a:lnTo>
                    <a:pt x="489242" y="390626"/>
                  </a:lnTo>
                  <a:lnTo>
                    <a:pt x="460209" y="429653"/>
                  </a:lnTo>
                  <a:lnTo>
                    <a:pt x="428561" y="466229"/>
                  </a:lnTo>
                  <a:lnTo>
                    <a:pt x="404418" y="490435"/>
                  </a:lnTo>
                  <a:lnTo>
                    <a:pt x="401269" y="493801"/>
                  </a:lnTo>
                  <a:lnTo>
                    <a:pt x="370014" y="465378"/>
                  </a:lnTo>
                  <a:lnTo>
                    <a:pt x="338582" y="428980"/>
                  </a:lnTo>
                  <a:lnTo>
                    <a:pt x="309740" y="390131"/>
                  </a:lnTo>
                  <a:lnTo>
                    <a:pt x="283794" y="349084"/>
                  </a:lnTo>
                  <a:lnTo>
                    <a:pt x="261061" y="306158"/>
                  </a:lnTo>
                  <a:lnTo>
                    <a:pt x="241731" y="261391"/>
                  </a:lnTo>
                  <a:lnTo>
                    <a:pt x="226212" y="215239"/>
                  </a:lnTo>
                  <a:lnTo>
                    <a:pt x="213982" y="164211"/>
                  </a:lnTo>
                  <a:lnTo>
                    <a:pt x="207568" y="118211"/>
                  </a:lnTo>
                  <a:lnTo>
                    <a:pt x="258127" y="104724"/>
                  </a:lnTo>
                  <a:lnTo>
                    <a:pt x="307543" y="87782"/>
                  </a:lnTo>
                  <a:lnTo>
                    <a:pt x="354850" y="65836"/>
                  </a:lnTo>
                  <a:lnTo>
                    <a:pt x="399122" y="37338"/>
                  </a:lnTo>
                  <a:lnTo>
                    <a:pt x="409587" y="43637"/>
                  </a:lnTo>
                  <a:lnTo>
                    <a:pt x="476415" y="81686"/>
                  </a:lnTo>
                  <a:lnTo>
                    <a:pt x="514197" y="96075"/>
                  </a:lnTo>
                  <a:lnTo>
                    <a:pt x="552881" y="107924"/>
                  </a:lnTo>
                  <a:lnTo>
                    <a:pt x="591781" y="118211"/>
                  </a:lnTo>
                  <a:lnTo>
                    <a:pt x="591781" y="85953"/>
                  </a:lnTo>
                  <a:lnTo>
                    <a:pt x="572617" y="80683"/>
                  </a:lnTo>
                  <a:lnTo>
                    <a:pt x="528739" y="67310"/>
                  </a:lnTo>
                  <a:lnTo>
                    <a:pt x="485584" y="50787"/>
                  </a:lnTo>
                  <a:lnTo>
                    <a:pt x="459752" y="37338"/>
                  </a:lnTo>
                  <a:lnTo>
                    <a:pt x="444868" y="29591"/>
                  </a:lnTo>
                  <a:lnTo>
                    <a:pt x="407276" y="1879"/>
                  </a:lnTo>
                  <a:lnTo>
                    <a:pt x="403364" y="190"/>
                  </a:lnTo>
                  <a:lnTo>
                    <a:pt x="398475" y="0"/>
                  </a:lnTo>
                  <a:lnTo>
                    <a:pt x="394398" y="977"/>
                  </a:lnTo>
                  <a:lnTo>
                    <a:pt x="387121" y="5321"/>
                  </a:lnTo>
                  <a:lnTo>
                    <a:pt x="375208" y="14109"/>
                  </a:lnTo>
                  <a:lnTo>
                    <a:pt x="362724" y="23609"/>
                  </a:lnTo>
                  <a:lnTo>
                    <a:pt x="353707" y="30073"/>
                  </a:lnTo>
                  <a:lnTo>
                    <a:pt x="313309" y="51231"/>
                  </a:lnTo>
                  <a:lnTo>
                    <a:pt x="270802" y="67310"/>
                  </a:lnTo>
                  <a:lnTo>
                    <a:pt x="227152" y="80352"/>
                  </a:lnTo>
                  <a:lnTo>
                    <a:pt x="183349" y="92392"/>
                  </a:lnTo>
                  <a:lnTo>
                    <a:pt x="177977" y="94145"/>
                  </a:lnTo>
                  <a:lnTo>
                    <a:pt x="174218" y="101765"/>
                  </a:lnTo>
                  <a:lnTo>
                    <a:pt x="174104" y="104724"/>
                  </a:lnTo>
                  <a:lnTo>
                    <a:pt x="174066" y="107924"/>
                  </a:lnTo>
                  <a:lnTo>
                    <a:pt x="175056" y="123164"/>
                  </a:lnTo>
                  <a:lnTo>
                    <a:pt x="182016" y="163055"/>
                  </a:lnTo>
                  <a:lnTo>
                    <a:pt x="197370" y="226415"/>
                  </a:lnTo>
                  <a:lnTo>
                    <a:pt x="213258" y="272872"/>
                  </a:lnTo>
                  <a:lnTo>
                    <a:pt x="232829" y="318439"/>
                  </a:lnTo>
                  <a:lnTo>
                    <a:pt x="255790" y="362623"/>
                  </a:lnTo>
                  <a:lnTo>
                    <a:pt x="281838" y="404952"/>
                  </a:lnTo>
                  <a:lnTo>
                    <a:pt x="310692" y="444919"/>
                  </a:lnTo>
                  <a:lnTo>
                    <a:pt x="342049" y="482041"/>
                  </a:lnTo>
                  <a:lnTo>
                    <a:pt x="375615" y="515823"/>
                  </a:lnTo>
                  <a:lnTo>
                    <a:pt x="398767" y="531736"/>
                  </a:lnTo>
                  <a:lnTo>
                    <a:pt x="408292" y="529653"/>
                  </a:lnTo>
                  <a:lnTo>
                    <a:pt x="410184" y="528637"/>
                  </a:lnTo>
                  <a:lnTo>
                    <a:pt x="416572" y="522605"/>
                  </a:lnTo>
                  <a:lnTo>
                    <a:pt x="420839" y="518502"/>
                  </a:lnTo>
                  <a:lnTo>
                    <a:pt x="423735" y="515823"/>
                  </a:lnTo>
                  <a:lnTo>
                    <a:pt x="445604" y="493801"/>
                  </a:lnTo>
                  <a:lnTo>
                    <a:pt x="457288" y="482041"/>
                  </a:lnTo>
                  <a:lnTo>
                    <a:pt x="488645" y="444919"/>
                  </a:lnTo>
                  <a:lnTo>
                    <a:pt x="517486" y="404952"/>
                  </a:lnTo>
                  <a:lnTo>
                    <a:pt x="543547" y="362623"/>
                  </a:lnTo>
                  <a:lnTo>
                    <a:pt x="566508" y="318439"/>
                  </a:lnTo>
                  <a:lnTo>
                    <a:pt x="586079" y="272872"/>
                  </a:lnTo>
                  <a:lnTo>
                    <a:pt x="601967" y="226415"/>
                  </a:lnTo>
                  <a:lnTo>
                    <a:pt x="613879" y="179552"/>
                  </a:lnTo>
                  <a:lnTo>
                    <a:pt x="624293" y="123164"/>
                  </a:lnTo>
                  <a:lnTo>
                    <a:pt x="625271" y="107924"/>
                  </a:lnTo>
                  <a:close/>
                </a:path>
                <a:path w="800734" h="851534">
                  <a:moveTo>
                    <a:pt x="800354" y="474484"/>
                  </a:moveTo>
                  <a:lnTo>
                    <a:pt x="797204" y="429094"/>
                  </a:lnTo>
                  <a:lnTo>
                    <a:pt x="788708" y="373659"/>
                  </a:lnTo>
                  <a:lnTo>
                    <a:pt x="776655" y="315125"/>
                  </a:lnTo>
                  <a:lnTo>
                    <a:pt x="768197" y="281660"/>
                  </a:lnTo>
                  <a:lnTo>
                    <a:pt x="768197" y="487705"/>
                  </a:lnTo>
                  <a:lnTo>
                    <a:pt x="757529" y="514184"/>
                  </a:lnTo>
                  <a:lnTo>
                    <a:pt x="735355" y="548398"/>
                  </a:lnTo>
                  <a:lnTo>
                    <a:pt x="710171" y="581837"/>
                  </a:lnTo>
                  <a:lnTo>
                    <a:pt x="690499" y="605967"/>
                  </a:lnTo>
                  <a:lnTo>
                    <a:pt x="669874" y="628662"/>
                  </a:lnTo>
                  <a:lnTo>
                    <a:pt x="650240" y="651560"/>
                  </a:lnTo>
                  <a:lnTo>
                    <a:pt x="635304" y="677291"/>
                  </a:lnTo>
                  <a:lnTo>
                    <a:pt x="628789" y="708494"/>
                  </a:lnTo>
                  <a:lnTo>
                    <a:pt x="604100" y="702119"/>
                  </a:lnTo>
                  <a:lnTo>
                    <a:pt x="519836" y="680351"/>
                  </a:lnTo>
                  <a:lnTo>
                    <a:pt x="520573" y="673201"/>
                  </a:lnTo>
                  <a:lnTo>
                    <a:pt x="520687" y="672109"/>
                  </a:lnTo>
                  <a:lnTo>
                    <a:pt x="521373" y="665429"/>
                  </a:lnTo>
                  <a:lnTo>
                    <a:pt x="525081" y="620445"/>
                  </a:lnTo>
                  <a:lnTo>
                    <a:pt x="548398" y="560870"/>
                  </a:lnTo>
                  <a:lnTo>
                    <a:pt x="580059" y="503542"/>
                  </a:lnTo>
                  <a:lnTo>
                    <a:pt x="610743" y="457720"/>
                  </a:lnTo>
                  <a:lnTo>
                    <a:pt x="646493" y="418299"/>
                  </a:lnTo>
                  <a:lnTo>
                    <a:pt x="662051" y="414731"/>
                  </a:lnTo>
                  <a:lnTo>
                    <a:pt x="674839" y="422173"/>
                  </a:lnTo>
                  <a:lnTo>
                    <a:pt x="681215" y="436118"/>
                  </a:lnTo>
                  <a:lnTo>
                    <a:pt x="677545" y="452018"/>
                  </a:lnTo>
                  <a:lnTo>
                    <a:pt x="623125" y="524827"/>
                  </a:lnTo>
                  <a:lnTo>
                    <a:pt x="623366" y="536752"/>
                  </a:lnTo>
                  <a:lnTo>
                    <a:pt x="629564" y="544423"/>
                  </a:lnTo>
                  <a:lnTo>
                    <a:pt x="639165" y="546239"/>
                  </a:lnTo>
                  <a:lnTo>
                    <a:pt x="649617" y="540600"/>
                  </a:lnTo>
                  <a:lnTo>
                    <a:pt x="680618" y="501053"/>
                  </a:lnTo>
                  <a:lnTo>
                    <a:pt x="708088" y="460387"/>
                  </a:lnTo>
                  <a:lnTo>
                    <a:pt x="712228" y="442468"/>
                  </a:lnTo>
                  <a:lnTo>
                    <a:pt x="710615" y="425805"/>
                  </a:lnTo>
                  <a:lnTo>
                    <a:pt x="706208" y="414731"/>
                  </a:lnTo>
                  <a:lnTo>
                    <a:pt x="704354" y="410083"/>
                  </a:lnTo>
                  <a:lnTo>
                    <a:pt x="694575" y="394982"/>
                  </a:lnTo>
                  <a:lnTo>
                    <a:pt x="691261" y="355892"/>
                  </a:lnTo>
                  <a:lnTo>
                    <a:pt x="686308" y="316318"/>
                  </a:lnTo>
                  <a:lnTo>
                    <a:pt x="681469" y="276821"/>
                  </a:lnTo>
                  <a:lnTo>
                    <a:pt x="678484" y="237947"/>
                  </a:lnTo>
                  <a:lnTo>
                    <a:pt x="678281" y="228409"/>
                  </a:lnTo>
                  <a:lnTo>
                    <a:pt x="679361" y="219265"/>
                  </a:lnTo>
                  <a:lnTo>
                    <a:pt x="683094" y="211480"/>
                  </a:lnTo>
                  <a:lnTo>
                    <a:pt x="690867" y="206044"/>
                  </a:lnTo>
                  <a:lnTo>
                    <a:pt x="696976" y="203682"/>
                  </a:lnTo>
                  <a:lnTo>
                    <a:pt x="707009" y="206883"/>
                  </a:lnTo>
                  <a:lnTo>
                    <a:pt x="728916" y="257721"/>
                  </a:lnTo>
                  <a:lnTo>
                    <a:pt x="745185" y="321017"/>
                  </a:lnTo>
                  <a:lnTo>
                    <a:pt x="758126" y="379717"/>
                  </a:lnTo>
                  <a:lnTo>
                    <a:pt x="767168" y="438365"/>
                  </a:lnTo>
                  <a:lnTo>
                    <a:pt x="768096" y="482803"/>
                  </a:lnTo>
                  <a:lnTo>
                    <a:pt x="768197" y="487705"/>
                  </a:lnTo>
                  <a:lnTo>
                    <a:pt x="768197" y="281660"/>
                  </a:lnTo>
                  <a:lnTo>
                    <a:pt x="749020" y="216408"/>
                  </a:lnTo>
                  <a:lnTo>
                    <a:pt x="725246" y="182905"/>
                  </a:lnTo>
                  <a:lnTo>
                    <a:pt x="693610" y="173062"/>
                  </a:lnTo>
                  <a:lnTo>
                    <a:pt x="664057" y="186626"/>
                  </a:lnTo>
                  <a:lnTo>
                    <a:pt x="646569" y="223316"/>
                  </a:lnTo>
                  <a:lnTo>
                    <a:pt x="662444" y="382663"/>
                  </a:lnTo>
                  <a:lnTo>
                    <a:pt x="640918" y="386435"/>
                  </a:lnTo>
                  <a:lnTo>
                    <a:pt x="604774" y="415658"/>
                  </a:lnTo>
                  <a:lnTo>
                    <a:pt x="563562" y="471373"/>
                  </a:lnTo>
                  <a:lnTo>
                    <a:pt x="533806" y="521550"/>
                  </a:lnTo>
                  <a:lnTo>
                    <a:pt x="508355" y="573468"/>
                  </a:lnTo>
                  <a:lnTo>
                    <a:pt x="494423" y="616915"/>
                  </a:lnTo>
                  <a:lnTo>
                    <a:pt x="490918" y="658368"/>
                  </a:lnTo>
                  <a:lnTo>
                    <a:pt x="489381" y="672109"/>
                  </a:lnTo>
                  <a:lnTo>
                    <a:pt x="445439" y="688733"/>
                  </a:lnTo>
                  <a:lnTo>
                    <a:pt x="427888" y="745972"/>
                  </a:lnTo>
                  <a:lnTo>
                    <a:pt x="427761" y="746455"/>
                  </a:lnTo>
                  <a:lnTo>
                    <a:pt x="425335" y="760577"/>
                  </a:lnTo>
                  <a:lnTo>
                    <a:pt x="427367" y="773023"/>
                  </a:lnTo>
                  <a:lnTo>
                    <a:pt x="433006" y="784733"/>
                  </a:lnTo>
                  <a:lnTo>
                    <a:pt x="441515" y="794410"/>
                  </a:lnTo>
                  <a:lnTo>
                    <a:pt x="452120" y="800709"/>
                  </a:lnTo>
                  <a:lnTo>
                    <a:pt x="631913" y="849960"/>
                  </a:lnTo>
                  <a:lnTo>
                    <a:pt x="645134" y="851090"/>
                  </a:lnTo>
                  <a:lnTo>
                    <a:pt x="657059" y="848829"/>
                  </a:lnTo>
                  <a:lnTo>
                    <a:pt x="688403" y="799553"/>
                  </a:lnTo>
                  <a:lnTo>
                    <a:pt x="696150" y="763943"/>
                  </a:lnTo>
                  <a:lnTo>
                    <a:pt x="695820" y="756564"/>
                  </a:lnTo>
                  <a:lnTo>
                    <a:pt x="695756" y="754900"/>
                  </a:lnTo>
                  <a:lnTo>
                    <a:pt x="671982" y="722490"/>
                  </a:lnTo>
                  <a:lnTo>
                    <a:pt x="665924" y="719950"/>
                  </a:lnTo>
                  <a:lnTo>
                    <a:pt x="665924" y="756564"/>
                  </a:lnTo>
                  <a:lnTo>
                    <a:pt x="665670" y="760577"/>
                  </a:lnTo>
                  <a:lnTo>
                    <a:pt x="654799" y="805294"/>
                  </a:lnTo>
                  <a:lnTo>
                    <a:pt x="643902" y="820216"/>
                  </a:lnTo>
                  <a:lnTo>
                    <a:pt x="638022" y="818857"/>
                  </a:lnTo>
                  <a:lnTo>
                    <a:pt x="462280" y="770369"/>
                  </a:lnTo>
                  <a:lnTo>
                    <a:pt x="456272" y="766673"/>
                  </a:lnTo>
                  <a:lnTo>
                    <a:pt x="457022" y="762381"/>
                  </a:lnTo>
                  <a:lnTo>
                    <a:pt x="457708" y="756564"/>
                  </a:lnTo>
                  <a:lnTo>
                    <a:pt x="469366" y="710120"/>
                  </a:lnTo>
                  <a:lnTo>
                    <a:pt x="477774" y="702119"/>
                  </a:lnTo>
                  <a:lnTo>
                    <a:pt x="659815" y="751700"/>
                  </a:lnTo>
                  <a:lnTo>
                    <a:pt x="663994" y="754557"/>
                  </a:lnTo>
                  <a:lnTo>
                    <a:pt x="665924" y="756564"/>
                  </a:lnTo>
                  <a:lnTo>
                    <a:pt x="665924" y="719950"/>
                  </a:lnTo>
                  <a:lnTo>
                    <a:pt x="665086" y="719594"/>
                  </a:lnTo>
                  <a:lnTo>
                    <a:pt x="658329" y="716838"/>
                  </a:lnTo>
                  <a:lnTo>
                    <a:pt x="659625" y="708494"/>
                  </a:lnTo>
                  <a:lnTo>
                    <a:pt x="660412" y="703414"/>
                  </a:lnTo>
                  <a:lnTo>
                    <a:pt x="660514" y="702754"/>
                  </a:lnTo>
                  <a:lnTo>
                    <a:pt x="664667" y="689178"/>
                  </a:lnTo>
                  <a:lnTo>
                    <a:pt x="670687" y="676389"/>
                  </a:lnTo>
                  <a:lnTo>
                    <a:pt x="678510" y="664692"/>
                  </a:lnTo>
                  <a:lnTo>
                    <a:pt x="705954" y="632561"/>
                  </a:lnTo>
                  <a:lnTo>
                    <a:pt x="737984" y="595922"/>
                  </a:lnTo>
                  <a:lnTo>
                    <a:pt x="768464" y="556323"/>
                  </a:lnTo>
                  <a:lnTo>
                    <a:pt x="791298" y="515327"/>
                  </a:lnTo>
                  <a:lnTo>
                    <a:pt x="800354" y="4744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5">
              <a:extLst>
                <a:ext uri="{FF2B5EF4-FFF2-40B4-BE49-F238E27FC236}">
                  <a16:creationId xmlns:a16="http://schemas.microsoft.com/office/drawing/2014/main" id="{B81A6FBD-0AC0-C858-6675-1B2F78C8A7ED}"/>
                </a:ext>
              </a:extLst>
            </p:cNvPr>
            <p:cNvPicPr/>
            <p:nvPr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18727" y="7064771"/>
              <a:ext cx="192319" cy="143417"/>
            </a:xfrm>
            <a:prstGeom prst="rect">
              <a:avLst/>
            </a:prstGeom>
            <a:grpFill/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C9B1424-0C00-2A36-51FD-ABEC387D2768}"/>
              </a:ext>
            </a:extLst>
          </p:cNvPr>
          <p:cNvSpPr txBox="1"/>
          <p:nvPr/>
        </p:nvSpPr>
        <p:spPr>
          <a:xfrm>
            <a:off x="1674925" y="1394707"/>
            <a:ext cx="195438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Safety &amp; Security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E7930C-627C-2996-A15B-69A488C22612}"/>
              </a:ext>
            </a:extLst>
          </p:cNvPr>
          <p:cNvSpPr txBox="1"/>
          <p:nvPr/>
        </p:nvSpPr>
        <p:spPr>
          <a:xfrm>
            <a:off x="1644155" y="1864662"/>
            <a:ext cx="2147589" cy="693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Tackle ASB and Crime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Design Out Crime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Policing Interventions</a:t>
            </a:r>
          </a:p>
        </p:txBody>
      </p:sp>
      <p:grpSp>
        <p:nvGrpSpPr>
          <p:cNvPr id="41" name="object 20">
            <a:extLst>
              <a:ext uri="{FF2B5EF4-FFF2-40B4-BE49-F238E27FC236}">
                <a16:creationId xmlns:a16="http://schemas.microsoft.com/office/drawing/2014/main" id="{1AF07F44-B08B-3512-EF15-E2C7372A5608}"/>
              </a:ext>
            </a:extLst>
          </p:cNvPr>
          <p:cNvGrpSpPr>
            <a:grpSpLocks noChangeAspect="1"/>
          </p:cNvGrpSpPr>
          <p:nvPr/>
        </p:nvGrpSpPr>
        <p:grpSpPr>
          <a:xfrm>
            <a:off x="362445" y="3133259"/>
            <a:ext cx="1260000" cy="1260000"/>
            <a:chOff x="1502280" y="6257475"/>
            <a:chExt cx="2164080" cy="2164080"/>
          </a:xfrm>
          <a:solidFill>
            <a:srgbClr val="0C3745"/>
          </a:solidFill>
        </p:grpSpPr>
        <p:sp>
          <p:nvSpPr>
            <p:cNvPr id="42" name="object 21">
              <a:extLst>
                <a:ext uri="{FF2B5EF4-FFF2-40B4-BE49-F238E27FC236}">
                  <a16:creationId xmlns:a16="http://schemas.microsoft.com/office/drawing/2014/main" id="{555C5D24-1D73-5098-142D-30CE1BDF8F5D}"/>
                </a:ext>
              </a:extLst>
            </p:cNvPr>
            <p:cNvSpPr/>
            <p:nvPr/>
          </p:nvSpPr>
          <p:spPr>
            <a:xfrm>
              <a:off x="1502280" y="6257475"/>
              <a:ext cx="2164080" cy="2164080"/>
            </a:xfrm>
            <a:custGeom>
              <a:avLst/>
              <a:gdLst/>
              <a:ahLst/>
              <a:cxnLst/>
              <a:rect l="l" t="t" r="r" b="b"/>
              <a:pathLst>
                <a:path w="2164079" h="2164079">
                  <a:moveTo>
                    <a:pt x="1082040" y="0"/>
                  </a:moveTo>
                  <a:lnTo>
                    <a:pt x="1033841" y="1054"/>
                  </a:lnTo>
                  <a:lnTo>
                    <a:pt x="986182" y="4187"/>
                  </a:lnTo>
                  <a:lnTo>
                    <a:pt x="939107" y="9356"/>
                  </a:lnTo>
                  <a:lnTo>
                    <a:pt x="892660" y="16516"/>
                  </a:lnTo>
                  <a:lnTo>
                    <a:pt x="846885" y="25623"/>
                  </a:lnTo>
                  <a:lnTo>
                    <a:pt x="801826" y="36634"/>
                  </a:lnTo>
                  <a:lnTo>
                    <a:pt x="757527" y="49504"/>
                  </a:lnTo>
                  <a:lnTo>
                    <a:pt x="714031" y="64189"/>
                  </a:lnTo>
                  <a:lnTo>
                    <a:pt x="671383" y="80645"/>
                  </a:lnTo>
                  <a:lnTo>
                    <a:pt x="629627" y="98829"/>
                  </a:lnTo>
                  <a:lnTo>
                    <a:pt x="588807" y="118696"/>
                  </a:lnTo>
                  <a:lnTo>
                    <a:pt x="548966" y="140203"/>
                  </a:lnTo>
                  <a:lnTo>
                    <a:pt x="510149" y="163305"/>
                  </a:lnTo>
                  <a:lnTo>
                    <a:pt x="472400" y="187959"/>
                  </a:lnTo>
                  <a:lnTo>
                    <a:pt x="435762" y="214120"/>
                  </a:lnTo>
                  <a:lnTo>
                    <a:pt x="400280" y="241744"/>
                  </a:lnTo>
                  <a:lnTo>
                    <a:pt x="365998" y="270789"/>
                  </a:lnTo>
                  <a:lnTo>
                    <a:pt x="332959" y="301208"/>
                  </a:lnTo>
                  <a:lnTo>
                    <a:pt x="301208" y="332959"/>
                  </a:lnTo>
                  <a:lnTo>
                    <a:pt x="270789" y="365998"/>
                  </a:lnTo>
                  <a:lnTo>
                    <a:pt x="241744" y="400280"/>
                  </a:lnTo>
                  <a:lnTo>
                    <a:pt x="214120" y="435762"/>
                  </a:lnTo>
                  <a:lnTo>
                    <a:pt x="187959" y="472400"/>
                  </a:lnTo>
                  <a:lnTo>
                    <a:pt x="163305" y="510149"/>
                  </a:lnTo>
                  <a:lnTo>
                    <a:pt x="140203" y="548966"/>
                  </a:lnTo>
                  <a:lnTo>
                    <a:pt x="118696" y="588807"/>
                  </a:lnTo>
                  <a:lnTo>
                    <a:pt x="98829" y="629627"/>
                  </a:lnTo>
                  <a:lnTo>
                    <a:pt x="80645" y="671383"/>
                  </a:lnTo>
                  <a:lnTo>
                    <a:pt x="64189" y="714031"/>
                  </a:lnTo>
                  <a:lnTo>
                    <a:pt x="49504" y="757527"/>
                  </a:lnTo>
                  <a:lnTo>
                    <a:pt x="36634" y="801826"/>
                  </a:lnTo>
                  <a:lnTo>
                    <a:pt x="25623" y="846885"/>
                  </a:lnTo>
                  <a:lnTo>
                    <a:pt x="16516" y="892660"/>
                  </a:lnTo>
                  <a:lnTo>
                    <a:pt x="9356" y="939107"/>
                  </a:lnTo>
                  <a:lnTo>
                    <a:pt x="4187" y="986182"/>
                  </a:lnTo>
                  <a:lnTo>
                    <a:pt x="1054" y="1033841"/>
                  </a:lnTo>
                  <a:lnTo>
                    <a:pt x="0" y="1082039"/>
                  </a:lnTo>
                  <a:lnTo>
                    <a:pt x="1054" y="1130238"/>
                  </a:lnTo>
                  <a:lnTo>
                    <a:pt x="4187" y="1177897"/>
                  </a:lnTo>
                  <a:lnTo>
                    <a:pt x="9356" y="1224972"/>
                  </a:lnTo>
                  <a:lnTo>
                    <a:pt x="16516" y="1271419"/>
                  </a:lnTo>
                  <a:lnTo>
                    <a:pt x="25623" y="1317194"/>
                  </a:lnTo>
                  <a:lnTo>
                    <a:pt x="36634" y="1362253"/>
                  </a:lnTo>
                  <a:lnTo>
                    <a:pt x="49504" y="1406552"/>
                  </a:lnTo>
                  <a:lnTo>
                    <a:pt x="64189" y="1450048"/>
                  </a:lnTo>
                  <a:lnTo>
                    <a:pt x="80645" y="1492696"/>
                  </a:lnTo>
                  <a:lnTo>
                    <a:pt x="98829" y="1534452"/>
                  </a:lnTo>
                  <a:lnTo>
                    <a:pt x="118696" y="1575272"/>
                  </a:lnTo>
                  <a:lnTo>
                    <a:pt x="140203" y="1615113"/>
                  </a:lnTo>
                  <a:lnTo>
                    <a:pt x="163305" y="1653930"/>
                  </a:lnTo>
                  <a:lnTo>
                    <a:pt x="187959" y="1691679"/>
                  </a:lnTo>
                  <a:lnTo>
                    <a:pt x="214120" y="1728317"/>
                  </a:lnTo>
                  <a:lnTo>
                    <a:pt x="241744" y="1763799"/>
                  </a:lnTo>
                  <a:lnTo>
                    <a:pt x="270789" y="1798081"/>
                  </a:lnTo>
                  <a:lnTo>
                    <a:pt x="301208" y="1831120"/>
                  </a:lnTo>
                  <a:lnTo>
                    <a:pt x="332959" y="1862871"/>
                  </a:lnTo>
                  <a:lnTo>
                    <a:pt x="365998" y="1893290"/>
                  </a:lnTo>
                  <a:lnTo>
                    <a:pt x="400280" y="1922335"/>
                  </a:lnTo>
                  <a:lnTo>
                    <a:pt x="435762" y="1949959"/>
                  </a:lnTo>
                  <a:lnTo>
                    <a:pt x="472400" y="1976120"/>
                  </a:lnTo>
                  <a:lnTo>
                    <a:pt x="510149" y="2000774"/>
                  </a:lnTo>
                  <a:lnTo>
                    <a:pt x="548966" y="2023876"/>
                  </a:lnTo>
                  <a:lnTo>
                    <a:pt x="588807" y="2045383"/>
                  </a:lnTo>
                  <a:lnTo>
                    <a:pt x="629627" y="2065250"/>
                  </a:lnTo>
                  <a:lnTo>
                    <a:pt x="671383" y="2083434"/>
                  </a:lnTo>
                  <a:lnTo>
                    <a:pt x="714031" y="2099890"/>
                  </a:lnTo>
                  <a:lnTo>
                    <a:pt x="757527" y="2114575"/>
                  </a:lnTo>
                  <a:lnTo>
                    <a:pt x="801826" y="2127445"/>
                  </a:lnTo>
                  <a:lnTo>
                    <a:pt x="846885" y="2138456"/>
                  </a:lnTo>
                  <a:lnTo>
                    <a:pt x="892660" y="2147563"/>
                  </a:lnTo>
                  <a:lnTo>
                    <a:pt x="939107" y="2154723"/>
                  </a:lnTo>
                  <a:lnTo>
                    <a:pt x="986182" y="2159892"/>
                  </a:lnTo>
                  <a:lnTo>
                    <a:pt x="1033841" y="2163025"/>
                  </a:lnTo>
                  <a:lnTo>
                    <a:pt x="1082040" y="2164079"/>
                  </a:lnTo>
                  <a:lnTo>
                    <a:pt x="1130238" y="2163025"/>
                  </a:lnTo>
                  <a:lnTo>
                    <a:pt x="1177897" y="2159892"/>
                  </a:lnTo>
                  <a:lnTo>
                    <a:pt x="1224972" y="2154723"/>
                  </a:lnTo>
                  <a:lnTo>
                    <a:pt x="1271419" y="2147563"/>
                  </a:lnTo>
                  <a:lnTo>
                    <a:pt x="1317194" y="2138456"/>
                  </a:lnTo>
                  <a:lnTo>
                    <a:pt x="1362253" y="2127445"/>
                  </a:lnTo>
                  <a:lnTo>
                    <a:pt x="1406552" y="2114575"/>
                  </a:lnTo>
                  <a:lnTo>
                    <a:pt x="1450048" y="2099890"/>
                  </a:lnTo>
                  <a:lnTo>
                    <a:pt x="1492696" y="2083434"/>
                  </a:lnTo>
                  <a:lnTo>
                    <a:pt x="1534452" y="2065250"/>
                  </a:lnTo>
                  <a:lnTo>
                    <a:pt x="1575272" y="2045383"/>
                  </a:lnTo>
                  <a:lnTo>
                    <a:pt x="1615113" y="2023876"/>
                  </a:lnTo>
                  <a:lnTo>
                    <a:pt x="1653930" y="2000774"/>
                  </a:lnTo>
                  <a:lnTo>
                    <a:pt x="1691679" y="1976120"/>
                  </a:lnTo>
                  <a:lnTo>
                    <a:pt x="1728317" y="1949959"/>
                  </a:lnTo>
                  <a:lnTo>
                    <a:pt x="1763799" y="1922335"/>
                  </a:lnTo>
                  <a:lnTo>
                    <a:pt x="1798081" y="1893290"/>
                  </a:lnTo>
                  <a:lnTo>
                    <a:pt x="1831120" y="1862871"/>
                  </a:lnTo>
                  <a:lnTo>
                    <a:pt x="1862871" y="1831120"/>
                  </a:lnTo>
                  <a:lnTo>
                    <a:pt x="1893290" y="1798081"/>
                  </a:lnTo>
                  <a:lnTo>
                    <a:pt x="1922335" y="1763799"/>
                  </a:lnTo>
                  <a:lnTo>
                    <a:pt x="1949959" y="1728317"/>
                  </a:lnTo>
                  <a:lnTo>
                    <a:pt x="1976120" y="1691679"/>
                  </a:lnTo>
                  <a:lnTo>
                    <a:pt x="2000774" y="1653930"/>
                  </a:lnTo>
                  <a:lnTo>
                    <a:pt x="2023876" y="1615113"/>
                  </a:lnTo>
                  <a:lnTo>
                    <a:pt x="2045383" y="1575272"/>
                  </a:lnTo>
                  <a:lnTo>
                    <a:pt x="2065250" y="1534452"/>
                  </a:lnTo>
                  <a:lnTo>
                    <a:pt x="2083434" y="1492696"/>
                  </a:lnTo>
                  <a:lnTo>
                    <a:pt x="2099890" y="1450048"/>
                  </a:lnTo>
                  <a:lnTo>
                    <a:pt x="2114575" y="1406552"/>
                  </a:lnTo>
                  <a:lnTo>
                    <a:pt x="2127445" y="1362253"/>
                  </a:lnTo>
                  <a:lnTo>
                    <a:pt x="2138456" y="1317194"/>
                  </a:lnTo>
                  <a:lnTo>
                    <a:pt x="2147563" y="1271419"/>
                  </a:lnTo>
                  <a:lnTo>
                    <a:pt x="2154723" y="1224972"/>
                  </a:lnTo>
                  <a:lnTo>
                    <a:pt x="2159892" y="1177897"/>
                  </a:lnTo>
                  <a:lnTo>
                    <a:pt x="2163025" y="1130238"/>
                  </a:lnTo>
                  <a:lnTo>
                    <a:pt x="2164080" y="1082039"/>
                  </a:lnTo>
                  <a:lnTo>
                    <a:pt x="2163025" y="1033841"/>
                  </a:lnTo>
                  <a:lnTo>
                    <a:pt x="2159892" y="986182"/>
                  </a:lnTo>
                  <a:lnTo>
                    <a:pt x="2154723" y="939107"/>
                  </a:lnTo>
                  <a:lnTo>
                    <a:pt x="2147563" y="892660"/>
                  </a:lnTo>
                  <a:lnTo>
                    <a:pt x="2138456" y="846885"/>
                  </a:lnTo>
                  <a:lnTo>
                    <a:pt x="2127445" y="801826"/>
                  </a:lnTo>
                  <a:lnTo>
                    <a:pt x="2114575" y="757527"/>
                  </a:lnTo>
                  <a:lnTo>
                    <a:pt x="2099890" y="714031"/>
                  </a:lnTo>
                  <a:lnTo>
                    <a:pt x="2083434" y="671383"/>
                  </a:lnTo>
                  <a:lnTo>
                    <a:pt x="2065250" y="629627"/>
                  </a:lnTo>
                  <a:lnTo>
                    <a:pt x="2045383" y="588807"/>
                  </a:lnTo>
                  <a:lnTo>
                    <a:pt x="2023876" y="548966"/>
                  </a:lnTo>
                  <a:lnTo>
                    <a:pt x="2000774" y="510149"/>
                  </a:lnTo>
                  <a:lnTo>
                    <a:pt x="1976120" y="472400"/>
                  </a:lnTo>
                  <a:lnTo>
                    <a:pt x="1949959" y="435762"/>
                  </a:lnTo>
                  <a:lnTo>
                    <a:pt x="1922335" y="400280"/>
                  </a:lnTo>
                  <a:lnTo>
                    <a:pt x="1893290" y="365998"/>
                  </a:lnTo>
                  <a:lnTo>
                    <a:pt x="1862871" y="332959"/>
                  </a:lnTo>
                  <a:lnTo>
                    <a:pt x="1831120" y="301208"/>
                  </a:lnTo>
                  <a:lnTo>
                    <a:pt x="1798081" y="270789"/>
                  </a:lnTo>
                  <a:lnTo>
                    <a:pt x="1763799" y="241744"/>
                  </a:lnTo>
                  <a:lnTo>
                    <a:pt x="1728317" y="214120"/>
                  </a:lnTo>
                  <a:lnTo>
                    <a:pt x="1691679" y="187959"/>
                  </a:lnTo>
                  <a:lnTo>
                    <a:pt x="1653930" y="163305"/>
                  </a:lnTo>
                  <a:lnTo>
                    <a:pt x="1615113" y="140203"/>
                  </a:lnTo>
                  <a:lnTo>
                    <a:pt x="1575272" y="118696"/>
                  </a:lnTo>
                  <a:lnTo>
                    <a:pt x="1534452" y="98829"/>
                  </a:lnTo>
                  <a:lnTo>
                    <a:pt x="1492696" y="80645"/>
                  </a:lnTo>
                  <a:lnTo>
                    <a:pt x="1450048" y="64189"/>
                  </a:lnTo>
                  <a:lnTo>
                    <a:pt x="1406552" y="49504"/>
                  </a:lnTo>
                  <a:lnTo>
                    <a:pt x="1362253" y="36634"/>
                  </a:lnTo>
                  <a:lnTo>
                    <a:pt x="1317194" y="25623"/>
                  </a:lnTo>
                  <a:lnTo>
                    <a:pt x="1271419" y="16516"/>
                  </a:lnTo>
                  <a:lnTo>
                    <a:pt x="1224972" y="9356"/>
                  </a:lnTo>
                  <a:lnTo>
                    <a:pt x="1177897" y="4187"/>
                  </a:lnTo>
                  <a:lnTo>
                    <a:pt x="1130238" y="1054"/>
                  </a:lnTo>
                  <a:lnTo>
                    <a:pt x="1082040" y="0"/>
                  </a:lnTo>
                  <a:close/>
                </a:path>
              </a:pathLst>
            </a:custGeom>
            <a:solidFill>
              <a:srgbClr val="215362"/>
            </a:solidFill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2">
              <a:extLst>
                <a:ext uri="{FF2B5EF4-FFF2-40B4-BE49-F238E27FC236}">
                  <a16:creationId xmlns:a16="http://schemas.microsoft.com/office/drawing/2014/main" id="{C1974E26-858B-F8D9-84DC-E2FA8FC1EC5F}"/>
                </a:ext>
              </a:extLst>
            </p:cNvPr>
            <p:cNvSpPr/>
            <p:nvPr/>
          </p:nvSpPr>
          <p:spPr>
            <a:xfrm>
              <a:off x="2112527" y="6984365"/>
              <a:ext cx="963930" cy="790575"/>
            </a:xfrm>
            <a:custGeom>
              <a:avLst/>
              <a:gdLst/>
              <a:ahLst/>
              <a:cxnLst/>
              <a:rect l="l" t="t" r="r" b="b"/>
              <a:pathLst>
                <a:path w="963930" h="790575">
                  <a:moveTo>
                    <a:pt x="304806" y="417870"/>
                  </a:moveTo>
                  <a:lnTo>
                    <a:pt x="100704" y="417870"/>
                  </a:lnTo>
                  <a:lnTo>
                    <a:pt x="119186" y="420501"/>
                  </a:lnTo>
                  <a:lnTo>
                    <a:pt x="144891" y="463902"/>
                  </a:lnTo>
                  <a:lnTo>
                    <a:pt x="174074" y="504523"/>
                  </a:lnTo>
                  <a:lnTo>
                    <a:pt x="206157" y="542794"/>
                  </a:lnTo>
                  <a:lnTo>
                    <a:pt x="240566" y="579141"/>
                  </a:lnTo>
                  <a:lnTo>
                    <a:pt x="276723" y="613994"/>
                  </a:lnTo>
                  <a:lnTo>
                    <a:pt x="314053" y="647780"/>
                  </a:lnTo>
                  <a:lnTo>
                    <a:pt x="389924" y="713864"/>
                  </a:lnTo>
                  <a:lnTo>
                    <a:pt x="427313" y="747018"/>
                  </a:lnTo>
                  <a:lnTo>
                    <a:pt x="441266" y="761798"/>
                  </a:lnTo>
                  <a:lnTo>
                    <a:pt x="457671" y="778711"/>
                  </a:lnTo>
                  <a:lnTo>
                    <a:pt x="475492" y="790223"/>
                  </a:lnTo>
                  <a:lnTo>
                    <a:pt x="493696" y="788801"/>
                  </a:lnTo>
                  <a:lnTo>
                    <a:pt x="503215" y="780829"/>
                  </a:lnTo>
                  <a:lnTo>
                    <a:pt x="515431" y="768043"/>
                  </a:lnTo>
                  <a:lnTo>
                    <a:pt x="527891" y="754418"/>
                  </a:lnTo>
                  <a:lnTo>
                    <a:pt x="536643" y="745469"/>
                  </a:lnTo>
                  <a:lnTo>
                    <a:pt x="481187" y="745469"/>
                  </a:lnTo>
                  <a:lnTo>
                    <a:pt x="444182" y="710737"/>
                  </a:lnTo>
                  <a:lnTo>
                    <a:pt x="406168" y="676813"/>
                  </a:lnTo>
                  <a:lnTo>
                    <a:pt x="367747" y="643185"/>
                  </a:lnTo>
                  <a:lnTo>
                    <a:pt x="329519" y="609342"/>
                  </a:lnTo>
                  <a:lnTo>
                    <a:pt x="292085" y="574772"/>
                  </a:lnTo>
                  <a:lnTo>
                    <a:pt x="256044" y="538965"/>
                  </a:lnTo>
                  <a:lnTo>
                    <a:pt x="221997" y="501408"/>
                  </a:lnTo>
                  <a:lnTo>
                    <a:pt x="190546" y="461591"/>
                  </a:lnTo>
                  <a:lnTo>
                    <a:pt x="162290" y="419002"/>
                  </a:lnTo>
                  <a:lnTo>
                    <a:pt x="299399" y="419002"/>
                  </a:lnTo>
                  <a:lnTo>
                    <a:pt x="304806" y="417870"/>
                  </a:lnTo>
                  <a:close/>
                </a:path>
                <a:path w="963930" h="790575">
                  <a:moveTo>
                    <a:pt x="641479" y="315663"/>
                  </a:moveTo>
                  <a:lnTo>
                    <a:pt x="601049" y="315663"/>
                  </a:lnTo>
                  <a:lnTo>
                    <a:pt x="598662" y="318698"/>
                  </a:lnTo>
                  <a:lnTo>
                    <a:pt x="600529" y="321378"/>
                  </a:lnTo>
                  <a:lnTo>
                    <a:pt x="613109" y="342664"/>
                  </a:lnTo>
                  <a:lnTo>
                    <a:pt x="637922" y="390808"/>
                  </a:lnTo>
                  <a:lnTo>
                    <a:pt x="662898" y="419002"/>
                  </a:lnTo>
                  <a:lnTo>
                    <a:pt x="797023" y="419002"/>
                  </a:lnTo>
                  <a:lnTo>
                    <a:pt x="792061" y="431545"/>
                  </a:lnTo>
                  <a:lnTo>
                    <a:pt x="768727" y="466183"/>
                  </a:lnTo>
                  <a:lnTo>
                    <a:pt x="737717" y="505175"/>
                  </a:lnTo>
                  <a:lnTo>
                    <a:pt x="703929" y="542008"/>
                  </a:lnTo>
                  <a:lnTo>
                    <a:pt x="668048" y="577176"/>
                  </a:lnTo>
                  <a:lnTo>
                    <a:pt x="630758" y="611179"/>
                  </a:lnTo>
                  <a:lnTo>
                    <a:pt x="554686" y="677674"/>
                  </a:lnTo>
                  <a:lnTo>
                    <a:pt x="517273" y="711160"/>
                  </a:lnTo>
                  <a:lnTo>
                    <a:pt x="481187" y="745469"/>
                  </a:lnTo>
                  <a:lnTo>
                    <a:pt x="536643" y="745469"/>
                  </a:lnTo>
                  <a:lnTo>
                    <a:pt x="538146" y="743932"/>
                  </a:lnTo>
                  <a:lnTo>
                    <a:pt x="575099" y="711028"/>
                  </a:lnTo>
                  <a:lnTo>
                    <a:pt x="650138" y="645534"/>
                  </a:lnTo>
                  <a:lnTo>
                    <a:pt x="687082" y="612081"/>
                  </a:lnTo>
                  <a:lnTo>
                    <a:pt x="722881" y="577583"/>
                  </a:lnTo>
                  <a:lnTo>
                    <a:pt x="756963" y="541607"/>
                  </a:lnTo>
                  <a:lnTo>
                    <a:pt x="788758" y="503722"/>
                  </a:lnTo>
                  <a:lnTo>
                    <a:pt x="817694" y="463498"/>
                  </a:lnTo>
                  <a:lnTo>
                    <a:pt x="843200" y="420501"/>
                  </a:lnTo>
                  <a:lnTo>
                    <a:pt x="871540" y="418513"/>
                  </a:lnTo>
                  <a:lnTo>
                    <a:pt x="925193" y="418513"/>
                  </a:lnTo>
                  <a:lnTo>
                    <a:pt x="948056" y="416170"/>
                  </a:lnTo>
                  <a:lnTo>
                    <a:pt x="963723" y="398987"/>
                  </a:lnTo>
                  <a:lnTo>
                    <a:pt x="961778" y="392788"/>
                  </a:lnTo>
                  <a:lnTo>
                    <a:pt x="957097" y="386244"/>
                  </a:lnTo>
                  <a:lnTo>
                    <a:pt x="951411" y="381065"/>
                  </a:lnTo>
                  <a:lnTo>
                    <a:pt x="946451" y="378959"/>
                  </a:lnTo>
                  <a:lnTo>
                    <a:pt x="864803" y="378959"/>
                  </a:lnTo>
                  <a:lnTo>
                    <a:pt x="864958" y="378451"/>
                  </a:lnTo>
                  <a:lnTo>
                    <a:pt x="821178" y="378451"/>
                  </a:lnTo>
                  <a:lnTo>
                    <a:pt x="676805" y="377461"/>
                  </a:lnTo>
                  <a:lnTo>
                    <a:pt x="641479" y="315663"/>
                  </a:lnTo>
                  <a:close/>
                </a:path>
                <a:path w="963930" h="790575">
                  <a:moveTo>
                    <a:pt x="401101" y="243400"/>
                  </a:moveTo>
                  <a:lnTo>
                    <a:pt x="364080" y="243400"/>
                  </a:lnTo>
                  <a:lnTo>
                    <a:pt x="478088" y="563808"/>
                  </a:lnTo>
                  <a:lnTo>
                    <a:pt x="485541" y="574772"/>
                  </a:lnTo>
                  <a:lnTo>
                    <a:pt x="495815" y="579364"/>
                  </a:lnTo>
                  <a:lnTo>
                    <a:pt x="506540" y="576976"/>
                  </a:lnTo>
                  <a:lnTo>
                    <a:pt x="515134" y="566907"/>
                  </a:lnTo>
                  <a:lnTo>
                    <a:pt x="536484" y="499076"/>
                  </a:lnTo>
                  <a:lnTo>
                    <a:pt x="495093" y="499076"/>
                  </a:lnTo>
                  <a:lnTo>
                    <a:pt x="401101" y="243400"/>
                  </a:lnTo>
                  <a:close/>
                </a:path>
                <a:path w="963930" h="790575">
                  <a:moveTo>
                    <a:pt x="592124" y="246895"/>
                  </a:moveTo>
                  <a:lnTo>
                    <a:pt x="584299" y="249156"/>
                  </a:lnTo>
                  <a:lnTo>
                    <a:pt x="584514" y="249156"/>
                  </a:lnTo>
                  <a:lnTo>
                    <a:pt x="576513" y="255553"/>
                  </a:lnTo>
                  <a:lnTo>
                    <a:pt x="495093" y="499076"/>
                  </a:lnTo>
                  <a:lnTo>
                    <a:pt x="536484" y="499076"/>
                  </a:lnTo>
                  <a:lnTo>
                    <a:pt x="593662" y="317418"/>
                  </a:lnTo>
                  <a:lnTo>
                    <a:pt x="593392" y="317418"/>
                  </a:lnTo>
                  <a:lnTo>
                    <a:pt x="601049" y="315663"/>
                  </a:lnTo>
                  <a:lnTo>
                    <a:pt x="641479" y="315663"/>
                  </a:lnTo>
                  <a:lnTo>
                    <a:pt x="607336" y="255934"/>
                  </a:lnTo>
                  <a:lnTo>
                    <a:pt x="599512" y="249156"/>
                  </a:lnTo>
                  <a:lnTo>
                    <a:pt x="592124" y="246895"/>
                  </a:lnTo>
                  <a:close/>
                </a:path>
                <a:path w="963930" h="790575">
                  <a:moveTo>
                    <a:pt x="312708" y="194"/>
                  </a:moveTo>
                  <a:lnTo>
                    <a:pt x="273370" y="988"/>
                  </a:lnTo>
                  <a:lnTo>
                    <a:pt x="235353" y="8601"/>
                  </a:lnTo>
                  <a:lnTo>
                    <a:pt x="199389" y="22526"/>
                  </a:lnTo>
                  <a:lnTo>
                    <a:pt x="166211" y="42259"/>
                  </a:lnTo>
                  <a:lnTo>
                    <a:pt x="136551" y="67295"/>
                  </a:lnTo>
                  <a:lnTo>
                    <a:pt x="111141" y="97128"/>
                  </a:lnTo>
                  <a:lnTo>
                    <a:pt x="90713" y="131254"/>
                  </a:lnTo>
                  <a:lnTo>
                    <a:pt x="75976" y="169284"/>
                  </a:lnTo>
                  <a:lnTo>
                    <a:pt x="67733" y="210362"/>
                  </a:lnTo>
                  <a:lnTo>
                    <a:pt x="66646" y="254334"/>
                  </a:lnTo>
                  <a:lnTo>
                    <a:pt x="70908" y="285926"/>
                  </a:lnTo>
                  <a:lnTo>
                    <a:pt x="78676" y="317418"/>
                  </a:lnTo>
                  <a:lnTo>
                    <a:pt x="88163" y="348525"/>
                  </a:lnTo>
                  <a:lnTo>
                    <a:pt x="97583" y="378959"/>
                  </a:lnTo>
                  <a:lnTo>
                    <a:pt x="15935" y="378959"/>
                  </a:lnTo>
                  <a:lnTo>
                    <a:pt x="6051" y="383884"/>
                  </a:lnTo>
                  <a:lnTo>
                    <a:pt x="0" y="395314"/>
                  </a:lnTo>
                  <a:lnTo>
                    <a:pt x="1487" y="408234"/>
                  </a:lnTo>
                  <a:lnTo>
                    <a:pt x="14220" y="417631"/>
                  </a:lnTo>
                  <a:lnTo>
                    <a:pt x="38755" y="419874"/>
                  </a:lnTo>
                  <a:lnTo>
                    <a:pt x="35849" y="419874"/>
                  </a:lnTo>
                  <a:lnTo>
                    <a:pt x="100704" y="417870"/>
                  </a:lnTo>
                  <a:lnTo>
                    <a:pt x="305257" y="417870"/>
                  </a:lnTo>
                  <a:lnTo>
                    <a:pt x="310803" y="410608"/>
                  </a:lnTo>
                  <a:lnTo>
                    <a:pt x="313445" y="405312"/>
                  </a:lnTo>
                  <a:lnTo>
                    <a:pt x="323257" y="379150"/>
                  </a:lnTo>
                  <a:lnTo>
                    <a:pt x="280577" y="379150"/>
                  </a:lnTo>
                  <a:lnTo>
                    <a:pt x="141208" y="378451"/>
                  </a:lnTo>
                  <a:lnTo>
                    <a:pt x="123513" y="332781"/>
                  </a:lnTo>
                  <a:lnTo>
                    <a:pt x="111267" y="285926"/>
                  </a:lnTo>
                  <a:lnTo>
                    <a:pt x="106395" y="240018"/>
                  </a:lnTo>
                  <a:lnTo>
                    <a:pt x="106268" y="238821"/>
                  </a:lnTo>
                  <a:lnTo>
                    <a:pt x="110242" y="193702"/>
                  </a:lnTo>
                  <a:lnTo>
                    <a:pt x="110346" y="192524"/>
                  </a:lnTo>
                  <a:lnTo>
                    <a:pt x="125308" y="148011"/>
                  </a:lnTo>
                  <a:lnTo>
                    <a:pt x="152968" y="106278"/>
                  </a:lnTo>
                  <a:lnTo>
                    <a:pt x="190045" y="72277"/>
                  </a:lnTo>
                  <a:lnTo>
                    <a:pt x="230824" y="50337"/>
                  </a:lnTo>
                  <a:lnTo>
                    <a:pt x="273950" y="39932"/>
                  </a:lnTo>
                  <a:lnTo>
                    <a:pt x="424748" y="39932"/>
                  </a:lnTo>
                  <a:lnTo>
                    <a:pt x="392419" y="21079"/>
                  </a:lnTo>
                  <a:lnTo>
                    <a:pt x="352635" y="6722"/>
                  </a:lnTo>
                  <a:lnTo>
                    <a:pt x="312708" y="194"/>
                  </a:lnTo>
                  <a:close/>
                </a:path>
                <a:path w="963930" h="790575">
                  <a:moveTo>
                    <a:pt x="925193" y="418513"/>
                  </a:moveTo>
                  <a:lnTo>
                    <a:pt x="871540" y="418513"/>
                  </a:lnTo>
                  <a:lnTo>
                    <a:pt x="911910" y="419874"/>
                  </a:lnTo>
                  <a:lnTo>
                    <a:pt x="925193" y="418513"/>
                  </a:lnTo>
                  <a:close/>
                </a:path>
                <a:path w="963930" h="790575">
                  <a:moveTo>
                    <a:pt x="362484" y="157284"/>
                  </a:moveTo>
                  <a:lnTo>
                    <a:pt x="354250" y="159319"/>
                  </a:lnTo>
                  <a:lnTo>
                    <a:pt x="346960" y="164669"/>
                  </a:lnTo>
                  <a:lnTo>
                    <a:pt x="341817" y="171860"/>
                  </a:lnTo>
                  <a:lnTo>
                    <a:pt x="280634" y="378959"/>
                  </a:lnTo>
                  <a:lnTo>
                    <a:pt x="280577" y="379150"/>
                  </a:lnTo>
                  <a:lnTo>
                    <a:pt x="323257" y="379150"/>
                  </a:lnTo>
                  <a:lnTo>
                    <a:pt x="324905" y="374755"/>
                  </a:lnTo>
                  <a:lnTo>
                    <a:pt x="333876" y="339605"/>
                  </a:lnTo>
                  <a:lnTo>
                    <a:pt x="342395" y="303946"/>
                  </a:lnTo>
                  <a:lnTo>
                    <a:pt x="352498" y="271860"/>
                  </a:lnTo>
                  <a:lnTo>
                    <a:pt x="364080" y="243400"/>
                  </a:lnTo>
                  <a:lnTo>
                    <a:pt x="401101" y="243400"/>
                  </a:lnTo>
                  <a:lnTo>
                    <a:pt x="370455" y="160037"/>
                  </a:lnTo>
                  <a:lnTo>
                    <a:pt x="362484" y="157284"/>
                  </a:lnTo>
                  <a:close/>
                </a:path>
                <a:path w="963930" h="790575">
                  <a:moveTo>
                    <a:pt x="792661" y="40129"/>
                  </a:moveTo>
                  <a:lnTo>
                    <a:pt x="648419" y="40129"/>
                  </a:lnTo>
                  <a:lnTo>
                    <a:pt x="692545" y="40870"/>
                  </a:lnTo>
                  <a:lnTo>
                    <a:pt x="735394" y="52210"/>
                  </a:lnTo>
                  <a:lnTo>
                    <a:pt x="775380" y="74440"/>
                  </a:lnTo>
                  <a:lnTo>
                    <a:pt x="810917" y="107852"/>
                  </a:lnTo>
                  <a:lnTo>
                    <a:pt x="837438" y="149256"/>
                  </a:lnTo>
                  <a:lnTo>
                    <a:pt x="851866" y="193702"/>
                  </a:lnTo>
                  <a:lnTo>
                    <a:pt x="855726" y="238821"/>
                  </a:lnTo>
                  <a:lnTo>
                    <a:pt x="855829" y="240018"/>
                  </a:lnTo>
                  <a:lnTo>
                    <a:pt x="851065" y="285926"/>
                  </a:lnTo>
                  <a:lnTo>
                    <a:pt x="850951" y="287031"/>
                  </a:lnTo>
                  <a:lnTo>
                    <a:pt x="838859" y="333566"/>
                  </a:lnTo>
                  <a:lnTo>
                    <a:pt x="821178" y="378451"/>
                  </a:lnTo>
                  <a:lnTo>
                    <a:pt x="864958" y="378451"/>
                  </a:lnTo>
                  <a:lnTo>
                    <a:pt x="873926" y="349102"/>
                  </a:lnTo>
                  <a:lnTo>
                    <a:pt x="883100" y="318698"/>
                  </a:lnTo>
                  <a:lnTo>
                    <a:pt x="890761" y="287802"/>
                  </a:lnTo>
                  <a:lnTo>
                    <a:pt x="895219" y="256887"/>
                  </a:lnTo>
                  <a:lnTo>
                    <a:pt x="894573" y="211739"/>
                  </a:lnTo>
                  <a:lnTo>
                    <a:pt x="886185" y="169284"/>
                  </a:lnTo>
                  <a:lnTo>
                    <a:pt x="870852" y="130146"/>
                  </a:lnTo>
                  <a:lnTo>
                    <a:pt x="849369" y="94951"/>
                  </a:lnTo>
                  <a:lnTo>
                    <a:pt x="822530" y="64324"/>
                  </a:lnTo>
                  <a:lnTo>
                    <a:pt x="792661" y="40129"/>
                  </a:lnTo>
                  <a:close/>
                </a:path>
                <a:path w="963930" h="790575">
                  <a:moveTo>
                    <a:pt x="424748" y="39932"/>
                  </a:moveTo>
                  <a:lnTo>
                    <a:pt x="273950" y="39932"/>
                  </a:lnTo>
                  <a:lnTo>
                    <a:pt x="318068" y="40534"/>
                  </a:lnTo>
                  <a:lnTo>
                    <a:pt x="361822" y="51619"/>
                  </a:lnTo>
                  <a:lnTo>
                    <a:pt x="403858" y="72659"/>
                  </a:lnTo>
                  <a:lnTo>
                    <a:pt x="442820" y="103128"/>
                  </a:lnTo>
                  <a:lnTo>
                    <a:pt x="450802" y="112454"/>
                  </a:lnTo>
                  <a:lnTo>
                    <a:pt x="460313" y="124378"/>
                  </a:lnTo>
                  <a:lnTo>
                    <a:pt x="470668" y="134650"/>
                  </a:lnTo>
                  <a:lnTo>
                    <a:pt x="481187" y="139018"/>
                  </a:lnTo>
                  <a:lnTo>
                    <a:pt x="491930" y="134082"/>
                  </a:lnTo>
                  <a:lnTo>
                    <a:pt x="503681" y="122484"/>
                  </a:lnTo>
                  <a:lnTo>
                    <a:pt x="514952" y="109041"/>
                  </a:lnTo>
                  <a:lnTo>
                    <a:pt x="524252" y="98569"/>
                  </a:lnTo>
                  <a:lnTo>
                    <a:pt x="540162" y="86440"/>
                  </a:lnTo>
                  <a:lnTo>
                    <a:pt x="481187" y="86440"/>
                  </a:lnTo>
                  <a:lnTo>
                    <a:pt x="468336" y="76144"/>
                  </a:lnTo>
                  <a:lnTo>
                    <a:pt x="444312" y="54093"/>
                  </a:lnTo>
                  <a:lnTo>
                    <a:pt x="431326" y="43768"/>
                  </a:lnTo>
                  <a:lnTo>
                    <a:pt x="424748" y="39932"/>
                  </a:lnTo>
                  <a:close/>
                </a:path>
                <a:path w="963930" h="790575">
                  <a:moveTo>
                    <a:pt x="677533" y="0"/>
                  </a:moveTo>
                  <a:lnTo>
                    <a:pt x="635850" y="1591"/>
                  </a:lnTo>
                  <a:lnTo>
                    <a:pt x="593585" y="11502"/>
                  </a:lnTo>
                  <a:lnTo>
                    <a:pt x="551532" y="30357"/>
                  </a:lnTo>
                  <a:lnTo>
                    <a:pt x="514935" y="57075"/>
                  </a:lnTo>
                  <a:lnTo>
                    <a:pt x="498316" y="71819"/>
                  </a:lnTo>
                  <a:lnTo>
                    <a:pt x="481187" y="86440"/>
                  </a:lnTo>
                  <a:lnTo>
                    <a:pt x="540162" y="86440"/>
                  </a:lnTo>
                  <a:lnTo>
                    <a:pt x="562686" y="69270"/>
                  </a:lnTo>
                  <a:lnTo>
                    <a:pt x="604604" y="49693"/>
                  </a:lnTo>
                  <a:lnTo>
                    <a:pt x="648419" y="40129"/>
                  </a:lnTo>
                  <a:lnTo>
                    <a:pt x="792661" y="40129"/>
                  </a:lnTo>
                  <a:lnTo>
                    <a:pt x="791132" y="38890"/>
                  </a:lnTo>
                  <a:lnTo>
                    <a:pt x="755969" y="19274"/>
                  </a:lnTo>
                  <a:lnTo>
                    <a:pt x="717838" y="6102"/>
                  </a:lnTo>
                  <a:lnTo>
                    <a:pt x="67753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DDA7DC7-A534-D862-0438-510FDDBAF40E}"/>
              </a:ext>
            </a:extLst>
          </p:cNvPr>
          <p:cNvSpPr txBox="1"/>
          <p:nvPr/>
        </p:nvSpPr>
        <p:spPr>
          <a:xfrm>
            <a:off x="1674925" y="3134186"/>
            <a:ext cx="214257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Health &amp; Wellbeing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B304D4-690F-AC3F-2BAF-344F9F54EDD3}"/>
              </a:ext>
            </a:extLst>
          </p:cNvPr>
          <p:cNvSpPr txBox="1"/>
          <p:nvPr/>
        </p:nvSpPr>
        <p:spPr>
          <a:xfrm>
            <a:off x="1644155" y="3504449"/>
            <a:ext cx="2249683" cy="89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Community-Level Health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Drug &amp; Alcohol Support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Co-Location of Services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Sport &amp; Physical Activity </a:t>
            </a:r>
          </a:p>
        </p:txBody>
      </p:sp>
      <p:grpSp>
        <p:nvGrpSpPr>
          <p:cNvPr id="46" name="object 37">
            <a:extLst>
              <a:ext uri="{FF2B5EF4-FFF2-40B4-BE49-F238E27FC236}">
                <a16:creationId xmlns:a16="http://schemas.microsoft.com/office/drawing/2014/main" id="{358253E5-8C11-5F1F-C6EC-837A14B070A3}"/>
              </a:ext>
            </a:extLst>
          </p:cNvPr>
          <p:cNvGrpSpPr>
            <a:grpSpLocks noChangeAspect="1"/>
          </p:cNvGrpSpPr>
          <p:nvPr/>
        </p:nvGrpSpPr>
        <p:grpSpPr>
          <a:xfrm>
            <a:off x="371504" y="4898522"/>
            <a:ext cx="1260000" cy="1260000"/>
            <a:chOff x="11453639" y="1669454"/>
            <a:chExt cx="2164080" cy="2164080"/>
          </a:xfrm>
          <a:solidFill>
            <a:srgbClr val="0C3745"/>
          </a:solidFill>
        </p:grpSpPr>
        <p:sp>
          <p:nvSpPr>
            <p:cNvPr id="47" name="object 38">
              <a:extLst>
                <a:ext uri="{FF2B5EF4-FFF2-40B4-BE49-F238E27FC236}">
                  <a16:creationId xmlns:a16="http://schemas.microsoft.com/office/drawing/2014/main" id="{1FAF4337-CBA1-1ED5-06B7-0E9A6B3FD623}"/>
                </a:ext>
              </a:extLst>
            </p:cNvPr>
            <p:cNvSpPr/>
            <p:nvPr/>
          </p:nvSpPr>
          <p:spPr>
            <a:xfrm>
              <a:off x="11453639" y="1669454"/>
              <a:ext cx="2164080" cy="2164080"/>
            </a:xfrm>
            <a:custGeom>
              <a:avLst/>
              <a:gdLst/>
              <a:ahLst/>
              <a:cxnLst/>
              <a:rect l="l" t="t" r="r" b="b"/>
              <a:pathLst>
                <a:path w="2164080" h="2164079">
                  <a:moveTo>
                    <a:pt x="1082040" y="0"/>
                  </a:moveTo>
                  <a:lnTo>
                    <a:pt x="1033841" y="1054"/>
                  </a:lnTo>
                  <a:lnTo>
                    <a:pt x="986182" y="4187"/>
                  </a:lnTo>
                  <a:lnTo>
                    <a:pt x="939107" y="9356"/>
                  </a:lnTo>
                  <a:lnTo>
                    <a:pt x="892660" y="16516"/>
                  </a:lnTo>
                  <a:lnTo>
                    <a:pt x="846885" y="25623"/>
                  </a:lnTo>
                  <a:lnTo>
                    <a:pt x="801826" y="36634"/>
                  </a:lnTo>
                  <a:lnTo>
                    <a:pt x="757527" y="49504"/>
                  </a:lnTo>
                  <a:lnTo>
                    <a:pt x="714031" y="64189"/>
                  </a:lnTo>
                  <a:lnTo>
                    <a:pt x="671383" y="80645"/>
                  </a:lnTo>
                  <a:lnTo>
                    <a:pt x="629627" y="98829"/>
                  </a:lnTo>
                  <a:lnTo>
                    <a:pt x="588807" y="118696"/>
                  </a:lnTo>
                  <a:lnTo>
                    <a:pt x="548966" y="140203"/>
                  </a:lnTo>
                  <a:lnTo>
                    <a:pt x="510149" y="163305"/>
                  </a:lnTo>
                  <a:lnTo>
                    <a:pt x="472400" y="187959"/>
                  </a:lnTo>
                  <a:lnTo>
                    <a:pt x="435762" y="214120"/>
                  </a:lnTo>
                  <a:lnTo>
                    <a:pt x="400280" y="241744"/>
                  </a:lnTo>
                  <a:lnTo>
                    <a:pt x="365998" y="270789"/>
                  </a:lnTo>
                  <a:lnTo>
                    <a:pt x="332959" y="301208"/>
                  </a:lnTo>
                  <a:lnTo>
                    <a:pt x="301208" y="332959"/>
                  </a:lnTo>
                  <a:lnTo>
                    <a:pt x="270789" y="365998"/>
                  </a:lnTo>
                  <a:lnTo>
                    <a:pt x="241744" y="400280"/>
                  </a:lnTo>
                  <a:lnTo>
                    <a:pt x="214120" y="435762"/>
                  </a:lnTo>
                  <a:lnTo>
                    <a:pt x="187959" y="472400"/>
                  </a:lnTo>
                  <a:lnTo>
                    <a:pt x="163305" y="510149"/>
                  </a:lnTo>
                  <a:lnTo>
                    <a:pt x="140203" y="548966"/>
                  </a:lnTo>
                  <a:lnTo>
                    <a:pt x="118696" y="588807"/>
                  </a:lnTo>
                  <a:lnTo>
                    <a:pt x="98829" y="629627"/>
                  </a:lnTo>
                  <a:lnTo>
                    <a:pt x="80645" y="671383"/>
                  </a:lnTo>
                  <a:lnTo>
                    <a:pt x="64189" y="714031"/>
                  </a:lnTo>
                  <a:lnTo>
                    <a:pt x="49504" y="757527"/>
                  </a:lnTo>
                  <a:lnTo>
                    <a:pt x="36634" y="801826"/>
                  </a:lnTo>
                  <a:lnTo>
                    <a:pt x="25623" y="846885"/>
                  </a:lnTo>
                  <a:lnTo>
                    <a:pt x="16516" y="892660"/>
                  </a:lnTo>
                  <a:lnTo>
                    <a:pt x="9356" y="939107"/>
                  </a:lnTo>
                  <a:lnTo>
                    <a:pt x="4187" y="986182"/>
                  </a:lnTo>
                  <a:lnTo>
                    <a:pt x="1054" y="1033841"/>
                  </a:lnTo>
                  <a:lnTo>
                    <a:pt x="0" y="1082039"/>
                  </a:lnTo>
                  <a:lnTo>
                    <a:pt x="1054" y="1130238"/>
                  </a:lnTo>
                  <a:lnTo>
                    <a:pt x="4187" y="1177897"/>
                  </a:lnTo>
                  <a:lnTo>
                    <a:pt x="9356" y="1224972"/>
                  </a:lnTo>
                  <a:lnTo>
                    <a:pt x="16516" y="1271419"/>
                  </a:lnTo>
                  <a:lnTo>
                    <a:pt x="25623" y="1317194"/>
                  </a:lnTo>
                  <a:lnTo>
                    <a:pt x="36634" y="1362253"/>
                  </a:lnTo>
                  <a:lnTo>
                    <a:pt x="49504" y="1406552"/>
                  </a:lnTo>
                  <a:lnTo>
                    <a:pt x="64189" y="1450048"/>
                  </a:lnTo>
                  <a:lnTo>
                    <a:pt x="80645" y="1492696"/>
                  </a:lnTo>
                  <a:lnTo>
                    <a:pt x="98829" y="1534452"/>
                  </a:lnTo>
                  <a:lnTo>
                    <a:pt x="118696" y="1575272"/>
                  </a:lnTo>
                  <a:lnTo>
                    <a:pt x="140203" y="1615113"/>
                  </a:lnTo>
                  <a:lnTo>
                    <a:pt x="163305" y="1653930"/>
                  </a:lnTo>
                  <a:lnTo>
                    <a:pt x="187959" y="1691679"/>
                  </a:lnTo>
                  <a:lnTo>
                    <a:pt x="214120" y="1728317"/>
                  </a:lnTo>
                  <a:lnTo>
                    <a:pt x="241744" y="1763799"/>
                  </a:lnTo>
                  <a:lnTo>
                    <a:pt x="270789" y="1798081"/>
                  </a:lnTo>
                  <a:lnTo>
                    <a:pt x="301208" y="1831120"/>
                  </a:lnTo>
                  <a:lnTo>
                    <a:pt x="332959" y="1862871"/>
                  </a:lnTo>
                  <a:lnTo>
                    <a:pt x="365998" y="1893290"/>
                  </a:lnTo>
                  <a:lnTo>
                    <a:pt x="400280" y="1922335"/>
                  </a:lnTo>
                  <a:lnTo>
                    <a:pt x="435762" y="1949959"/>
                  </a:lnTo>
                  <a:lnTo>
                    <a:pt x="472400" y="1976120"/>
                  </a:lnTo>
                  <a:lnTo>
                    <a:pt x="510149" y="2000774"/>
                  </a:lnTo>
                  <a:lnTo>
                    <a:pt x="548966" y="2023876"/>
                  </a:lnTo>
                  <a:lnTo>
                    <a:pt x="588807" y="2045383"/>
                  </a:lnTo>
                  <a:lnTo>
                    <a:pt x="629627" y="2065250"/>
                  </a:lnTo>
                  <a:lnTo>
                    <a:pt x="671383" y="2083434"/>
                  </a:lnTo>
                  <a:lnTo>
                    <a:pt x="714031" y="2099890"/>
                  </a:lnTo>
                  <a:lnTo>
                    <a:pt x="757527" y="2114575"/>
                  </a:lnTo>
                  <a:lnTo>
                    <a:pt x="801826" y="2127445"/>
                  </a:lnTo>
                  <a:lnTo>
                    <a:pt x="846885" y="2138456"/>
                  </a:lnTo>
                  <a:lnTo>
                    <a:pt x="892660" y="2147563"/>
                  </a:lnTo>
                  <a:lnTo>
                    <a:pt x="939107" y="2154723"/>
                  </a:lnTo>
                  <a:lnTo>
                    <a:pt x="986182" y="2159892"/>
                  </a:lnTo>
                  <a:lnTo>
                    <a:pt x="1033841" y="2163025"/>
                  </a:lnTo>
                  <a:lnTo>
                    <a:pt x="1082040" y="2164079"/>
                  </a:lnTo>
                  <a:lnTo>
                    <a:pt x="1130238" y="2163025"/>
                  </a:lnTo>
                  <a:lnTo>
                    <a:pt x="1177897" y="2159892"/>
                  </a:lnTo>
                  <a:lnTo>
                    <a:pt x="1224972" y="2154723"/>
                  </a:lnTo>
                  <a:lnTo>
                    <a:pt x="1271419" y="2147563"/>
                  </a:lnTo>
                  <a:lnTo>
                    <a:pt x="1317194" y="2138456"/>
                  </a:lnTo>
                  <a:lnTo>
                    <a:pt x="1362253" y="2127445"/>
                  </a:lnTo>
                  <a:lnTo>
                    <a:pt x="1406552" y="2114575"/>
                  </a:lnTo>
                  <a:lnTo>
                    <a:pt x="1450048" y="2099890"/>
                  </a:lnTo>
                  <a:lnTo>
                    <a:pt x="1492696" y="2083434"/>
                  </a:lnTo>
                  <a:lnTo>
                    <a:pt x="1534452" y="2065250"/>
                  </a:lnTo>
                  <a:lnTo>
                    <a:pt x="1575272" y="2045383"/>
                  </a:lnTo>
                  <a:lnTo>
                    <a:pt x="1615113" y="2023876"/>
                  </a:lnTo>
                  <a:lnTo>
                    <a:pt x="1653930" y="2000774"/>
                  </a:lnTo>
                  <a:lnTo>
                    <a:pt x="1691679" y="1976120"/>
                  </a:lnTo>
                  <a:lnTo>
                    <a:pt x="1728317" y="1949959"/>
                  </a:lnTo>
                  <a:lnTo>
                    <a:pt x="1763799" y="1922335"/>
                  </a:lnTo>
                  <a:lnTo>
                    <a:pt x="1798081" y="1893290"/>
                  </a:lnTo>
                  <a:lnTo>
                    <a:pt x="1831120" y="1862871"/>
                  </a:lnTo>
                  <a:lnTo>
                    <a:pt x="1862871" y="1831120"/>
                  </a:lnTo>
                  <a:lnTo>
                    <a:pt x="1893290" y="1798081"/>
                  </a:lnTo>
                  <a:lnTo>
                    <a:pt x="1922335" y="1763799"/>
                  </a:lnTo>
                  <a:lnTo>
                    <a:pt x="1949959" y="1728317"/>
                  </a:lnTo>
                  <a:lnTo>
                    <a:pt x="1976120" y="1691679"/>
                  </a:lnTo>
                  <a:lnTo>
                    <a:pt x="2000774" y="1653930"/>
                  </a:lnTo>
                  <a:lnTo>
                    <a:pt x="2023876" y="1615113"/>
                  </a:lnTo>
                  <a:lnTo>
                    <a:pt x="2045383" y="1575272"/>
                  </a:lnTo>
                  <a:lnTo>
                    <a:pt x="2065250" y="1534452"/>
                  </a:lnTo>
                  <a:lnTo>
                    <a:pt x="2083434" y="1492696"/>
                  </a:lnTo>
                  <a:lnTo>
                    <a:pt x="2099890" y="1450048"/>
                  </a:lnTo>
                  <a:lnTo>
                    <a:pt x="2114575" y="1406552"/>
                  </a:lnTo>
                  <a:lnTo>
                    <a:pt x="2127445" y="1362253"/>
                  </a:lnTo>
                  <a:lnTo>
                    <a:pt x="2138456" y="1317194"/>
                  </a:lnTo>
                  <a:lnTo>
                    <a:pt x="2147563" y="1271419"/>
                  </a:lnTo>
                  <a:lnTo>
                    <a:pt x="2154723" y="1224972"/>
                  </a:lnTo>
                  <a:lnTo>
                    <a:pt x="2159892" y="1177897"/>
                  </a:lnTo>
                  <a:lnTo>
                    <a:pt x="2163025" y="1130238"/>
                  </a:lnTo>
                  <a:lnTo>
                    <a:pt x="2164080" y="1082039"/>
                  </a:lnTo>
                  <a:lnTo>
                    <a:pt x="2163025" y="1033841"/>
                  </a:lnTo>
                  <a:lnTo>
                    <a:pt x="2159892" y="986182"/>
                  </a:lnTo>
                  <a:lnTo>
                    <a:pt x="2154723" y="939107"/>
                  </a:lnTo>
                  <a:lnTo>
                    <a:pt x="2147563" y="892660"/>
                  </a:lnTo>
                  <a:lnTo>
                    <a:pt x="2138456" y="846885"/>
                  </a:lnTo>
                  <a:lnTo>
                    <a:pt x="2127445" y="801826"/>
                  </a:lnTo>
                  <a:lnTo>
                    <a:pt x="2114575" y="757527"/>
                  </a:lnTo>
                  <a:lnTo>
                    <a:pt x="2099890" y="714031"/>
                  </a:lnTo>
                  <a:lnTo>
                    <a:pt x="2083434" y="671383"/>
                  </a:lnTo>
                  <a:lnTo>
                    <a:pt x="2065250" y="629627"/>
                  </a:lnTo>
                  <a:lnTo>
                    <a:pt x="2045383" y="588807"/>
                  </a:lnTo>
                  <a:lnTo>
                    <a:pt x="2023876" y="548966"/>
                  </a:lnTo>
                  <a:lnTo>
                    <a:pt x="2000774" y="510149"/>
                  </a:lnTo>
                  <a:lnTo>
                    <a:pt x="1976120" y="472400"/>
                  </a:lnTo>
                  <a:lnTo>
                    <a:pt x="1949959" y="435762"/>
                  </a:lnTo>
                  <a:lnTo>
                    <a:pt x="1922335" y="400280"/>
                  </a:lnTo>
                  <a:lnTo>
                    <a:pt x="1893290" y="365998"/>
                  </a:lnTo>
                  <a:lnTo>
                    <a:pt x="1862871" y="332959"/>
                  </a:lnTo>
                  <a:lnTo>
                    <a:pt x="1831120" y="301208"/>
                  </a:lnTo>
                  <a:lnTo>
                    <a:pt x="1798081" y="270789"/>
                  </a:lnTo>
                  <a:lnTo>
                    <a:pt x="1763799" y="241744"/>
                  </a:lnTo>
                  <a:lnTo>
                    <a:pt x="1728317" y="214120"/>
                  </a:lnTo>
                  <a:lnTo>
                    <a:pt x="1691679" y="187959"/>
                  </a:lnTo>
                  <a:lnTo>
                    <a:pt x="1653930" y="163305"/>
                  </a:lnTo>
                  <a:lnTo>
                    <a:pt x="1615113" y="140203"/>
                  </a:lnTo>
                  <a:lnTo>
                    <a:pt x="1575272" y="118696"/>
                  </a:lnTo>
                  <a:lnTo>
                    <a:pt x="1534452" y="98829"/>
                  </a:lnTo>
                  <a:lnTo>
                    <a:pt x="1492696" y="80645"/>
                  </a:lnTo>
                  <a:lnTo>
                    <a:pt x="1450048" y="64189"/>
                  </a:lnTo>
                  <a:lnTo>
                    <a:pt x="1406552" y="49504"/>
                  </a:lnTo>
                  <a:lnTo>
                    <a:pt x="1362253" y="36634"/>
                  </a:lnTo>
                  <a:lnTo>
                    <a:pt x="1317194" y="25623"/>
                  </a:lnTo>
                  <a:lnTo>
                    <a:pt x="1271419" y="16516"/>
                  </a:lnTo>
                  <a:lnTo>
                    <a:pt x="1224972" y="9356"/>
                  </a:lnTo>
                  <a:lnTo>
                    <a:pt x="1177897" y="4187"/>
                  </a:lnTo>
                  <a:lnTo>
                    <a:pt x="1130238" y="1054"/>
                  </a:lnTo>
                  <a:lnTo>
                    <a:pt x="1082040" y="0"/>
                  </a:lnTo>
                  <a:close/>
                </a:path>
              </a:pathLst>
            </a:custGeom>
            <a:solidFill>
              <a:srgbClr val="648694"/>
            </a:solidFill>
            <a:ln w="571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39">
              <a:extLst>
                <a:ext uri="{FF2B5EF4-FFF2-40B4-BE49-F238E27FC236}">
                  <a16:creationId xmlns:a16="http://schemas.microsoft.com/office/drawing/2014/main" id="{5F10E60D-1673-33E8-5E45-A074B874023E}"/>
                </a:ext>
              </a:extLst>
            </p:cNvPr>
            <p:cNvSpPr/>
            <p:nvPr/>
          </p:nvSpPr>
          <p:spPr>
            <a:xfrm>
              <a:off x="11990591" y="2241537"/>
              <a:ext cx="1090295" cy="939165"/>
            </a:xfrm>
            <a:custGeom>
              <a:avLst/>
              <a:gdLst/>
              <a:ahLst/>
              <a:cxnLst/>
              <a:rect l="l" t="t" r="r" b="b"/>
              <a:pathLst>
                <a:path w="1090294" h="939164">
                  <a:moveTo>
                    <a:pt x="371055" y="687920"/>
                  </a:moveTo>
                  <a:lnTo>
                    <a:pt x="359473" y="671944"/>
                  </a:lnTo>
                  <a:lnTo>
                    <a:pt x="335953" y="653351"/>
                  </a:lnTo>
                  <a:lnTo>
                    <a:pt x="332168" y="651040"/>
                  </a:lnTo>
                  <a:lnTo>
                    <a:pt x="309359" y="637095"/>
                  </a:lnTo>
                  <a:lnTo>
                    <a:pt x="288569" y="628154"/>
                  </a:lnTo>
                  <a:lnTo>
                    <a:pt x="303504" y="612127"/>
                  </a:lnTo>
                  <a:lnTo>
                    <a:pt x="320395" y="593979"/>
                  </a:lnTo>
                  <a:lnTo>
                    <a:pt x="337794" y="553923"/>
                  </a:lnTo>
                  <a:lnTo>
                    <a:pt x="340766" y="511784"/>
                  </a:lnTo>
                  <a:lnTo>
                    <a:pt x="329361" y="471385"/>
                  </a:lnTo>
                  <a:lnTo>
                    <a:pt x="304431" y="437616"/>
                  </a:lnTo>
                  <a:lnTo>
                    <a:pt x="303606" y="436499"/>
                  </a:lnTo>
                  <a:lnTo>
                    <a:pt x="301866" y="435394"/>
                  </a:lnTo>
                  <a:lnTo>
                    <a:pt x="301866" y="527405"/>
                  </a:lnTo>
                  <a:lnTo>
                    <a:pt x="294474" y="560209"/>
                  </a:lnTo>
                  <a:lnTo>
                    <a:pt x="269824" y="590854"/>
                  </a:lnTo>
                  <a:lnTo>
                    <a:pt x="235724" y="609422"/>
                  </a:lnTo>
                  <a:lnTo>
                    <a:pt x="201345" y="612127"/>
                  </a:lnTo>
                  <a:lnTo>
                    <a:pt x="169506" y="601941"/>
                  </a:lnTo>
                  <a:lnTo>
                    <a:pt x="143002" y="581837"/>
                  </a:lnTo>
                  <a:lnTo>
                    <a:pt x="124637" y="554786"/>
                  </a:lnTo>
                  <a:lnTo>
                    <a:pt x="117221" y="523773"/>
                  </a:lnTo>
                  <a:lnTo>
                    <a:pt x="123545" y="491769"/>
                  </a:lnTo>
                  <a:lnTo>
                    <a:pt x="146418" y="461733"/>
                  </a:lnTo>
                  <a:lnTo>
                    <a:pt x="181622" y="441299"/>
                  </a:lnTo>
                  <a:lnTo>
                    <a:pt x="216979" y="437616"/>
                  </a:lnTo>
                  <a:lnTo>
                    <a:pt x="249567" y="447548"/>
                  </a:lnTo>
                  <a:lnTo>
                    <a:pt x="276517" y="467918"/>
                  </a:lnTo>
                  <a:lnTo>
                    <a:pt x="294919" y="495592"/>
                  </a:lnTo>
                  <a:lnTo>
                    <a:pt x="301866" y="527405"/>
                  </a:lnTo>
                  <a:lnTo>
                    <a:pt x="301866" y="435394"/>
                  </a:lnTo>
                  <a:lnTo>
                    <a:pt x="263525" y="410959"/>
                  </a:lnTo>
                  <a:lnTo>
                    <a:pt x="221983" y="400202"/>
                  </a:lnTo>
                  <a:lnTo>
                    <a:pt x="183388" y="401980"/>
                  </a:lnTo>
                  <a:lnTo>
                    <a:pt x="120002" y="435102"/>
                  </a:lnTo>
                  <a:lnTo>
                    <a:pt x="83337" y="494258"/>
                  </a:lnTo>
                  <a:lnTo>
                    <a:pt x="78117" y="528574"/>
                  </a:lnTo>
                  <a:lnTo>
                    <a:pt x="83312" y="563384"/>
                  </a:lnTo>
                  <a:lnTo>
                    <a:pt x="100164" y="596658"/>
                  </a:lnTo>
                  <a:lnTo>
                    <a:pt x="129895" y="626414"/>
                  </a:lnTo>
                  <a:lnTo>
                    <a:pt x="84353" y="653935"/>
                  </a:lnTo>
                  <a:lnTo>
                    <a:pt x="45351" y="690575"/>
                  </a:lnTo>
                  <a:lnTo>
                    <a:pt x="16649" y="734479"/>
                  </a:lnTo>
                  <a:lnTo>
                    <a:pt x="1993" y="783831"/>
                  </a:lnTo>
                  <a:lnTo>
                    <a:pt x="0" y="825182"/>
                  </a:lnTo>
                  <a:lnTo>
                    <a:pt x="165" y="842327"/>
                  </a:lnTo>
                  <a:lnTo>
                    <a:pt x="279019" y="877912"/>
                  </a:lnTo>
                  <a:lnTo>
                    <a:pt x="289737" y="871486"/>
                  </a:lnTo>
                  <a:lnTo>
                    <a:pt x="293116" y="860247"/>
                  </a:lnTo>
                  <a:lnTo>
                    <a:pt x="289471" y="848944"/>
                  </a:lnTo>
                  <a:lnTo>
                    <a:pt x="279120" y="842327"/>
                  </a:lnTo>
                  <a:lnTo>
                    <a:pt x="43116" y="842327"/>
                  </a:lnTo>
                  <a:lnTo>
                    <a:pt x="43116" y="779868"/>
                  </a:lnTo>
                  <a:lnTo>
                    <a:pt x="60007" y="738720"/>
                  </a:lnTo>
                  <a:lnTo>
                    <a:pt x="86423" y="702068"/>
                  </a:lnTo>
                  <a:lnTo>
                    <a:pt x="120929" y="674852"/>
                  </a:lnTo>
                  <a:lnTo>
                    <a:pt x="161188" y="657656"/>
                  </a:lnTo>
                  <a:lnTo>
                    <a:pt x="204914" y="651040"/>
                  </a:lnTo>
                  <a:lnTo>
                    <a:pt x="249783" y="655535"/>
                  </a:lnTo>
                  <a:lnTo>
                    <a:pt x="293471" y="671728"/>
                  </a:lnTo>
                  <a:lnTo>
                    <a:pt x="306057" y="680250"/>
                  </a:lnTo>
                  <a:lnTo>
                    <a:pt x="321906" y="692734"/>
                  </a:lnTo>
                  <a:lnTo>
                    <a:pt x="336207" y="704202"/>
                  </a:lnTo>
                  <a:lnTo>
                    <a:pt x="344144" y="709688"/>
                  </a:lnTo>
                  <a:lnTo>
                    <a:pt x="355803" y="710501"/>
                  </a:lnTo>
                  <a:lnTo>
                    <a:pt x="365074" y="706716"/>
                  </a:lnTo>
                  <a:lnTo>
                    <a:pt x="370611" y="698969"/>
                  </a:lnTo>
                  <a:lnTo>
                    <a:pt x="370865" y="692734"/>
                  </a:lnTo>
                  <a:lnTo>
                    <a:pt x="370954" y="690575"/>
                  </a:lnTo>
                  <a:lnTo>
                    <a:pt x="371055" y="687920"/>
                  </a:lnTo>
                  <a:close/>
                </a:path>
                <a:path w="1090294" h="939164">
                  <a:moveTo>
                    <a:pt x="711581" y="223748"/>
                  </a:moveTo>
                  <a:lnTo>
                    <a:pt x="708761" y="187045"/>
                  </a:lnTo>
                  <a:lnTo>
                    <a:pt x="708723" y="186537"/>
                  </a:lnTo>
                  <a:lnTo>
                    <a:pt x="693140" y="158394"/>
                  </a:lnTo>
                  <a:lnTo>
                    <a:pt x="692835" y="157835"/>
                  </a:lnTo>
                  <a:lnTo>
                    <a:pt x="691019" y="154571"/>
                  </a:lnTo>
                  <a:lnTo>
                    <a:pt x="680808" y="146583"/>
                  </a:lnTo>
                  <a:lnTo>
                    <a:pt x="669137" y="137477"/>
                  </a:lnTo>
                  <a:lnTo>
                    <a:pt x="669137" y="229501"/>
                  </a:lnTo>
                  <a:lnTo>
                    <a:pt x="660768" y="241427"/>
                  </a:lnTo>
                  <a:lnTo>
                    <a:pt x="624890" y="278485"/>
                  </a:lnTo>
                  <a:lnTo>
                    <a:pt x="575551" y="325539"/>
                  </a:lnTo>
                  <a:lnTo>
                    <a:pt x="541540" y="351815"/>
                  </a:lnTo>
                  <a:lnTo>
                    <a:pt x="426669" y="242481"/>
                  </a:lnTo>
                  <a:lnTo>
                    <a:pt x="418922" y="220179"/>
                  </a:lnTo>
                  <a:lnTo>
                    <a:pt x="418045" y="198564"/>
                  </a:lnTo>
                  <a:lnTo>
                    <a:pt x="426250" y="179451"/>
                  </a:lnTo>
                  <a:lnTo>
                    <a:pt x="445744" y="164680"/>
                  </a:lnTo>
                  <a:lnTo>
                    <a:pt x="482498" y="157835"/>
                  </a:lnTo>
                  <a:lnTo>
                    <a:pt x="507187" y="169773"/>
                  </a:lnTo>
                  <a:lnTo>
                    <a:pt x="525576" y="187045"/>
                  </a:lnTo>
                  <a:lnTo>
                    <a:pt x="543420" y="196202"/>
                  </a:lnTo>
                  <a:lnTo>
                    <a:pt x="553250" y="193141"/>
                  </a:lnTo>
                  <a:lnTo>
                    <a:pt x="562584" y="185521"/>
                  </a:lnTo>
                  <a:lnTo>
                    <a:pt x="571360" y="176631"/>
                  </a:lnTo>
                  <a:lnTo>
                    <a:pt x="579475" y="169773"/>
                  </a:lnTo>
                  <a:lnTo>
                    <a:pt x="616496" y="158394"/>
                  </a:lnTo>
                  <a:lnTo>
                    <a:pt x="648093" y="167386"/>
                  </a:lnTo>
                  <a:lnTo>
                    <a:pt x="667791" y="192506"/>
                  </a:lnTo>
                  <a:lnTo>
                    <a:pt x="669137" y="229501"/>
                  </a:lnTo>
                  <a:lnTo>
                    <a:pt x="669137" y="137477"/>
                  </a:lnTo>
                  <a:lnTo>
                    <a:pt x="661644" y="131622"/>
                  </a:lnTo>
                  <a:lnTo>
                    <a:pt x="623747" y="121462"/>
                  </a:lnTo>
                  <a:lnTo>
                    <a:pt x="580504" y="127876"/>
                  </a:lnTo>
                  <a:lnTo>
                    <a:pt x="571233" y="132524"/>
                  </a:lnTo>
                  <a:lnTo>
                    <a:pt x="560806" y="138938"/>
                  </a:lnTo>
                  <a:lnTo>
                    <a:pt x="551014" y="144500"/>
                  </a:lnTo>
                  <a:lnTo>
                    <a:pt x="543636" y="146583"/>
                  </a:lnTo>
                  <a:lnTo>
                    <a:pt x="526567" y="135559"/>
                  </a:lnTo>
                  <a:lnTo>
                    <a:pt x="508838" y="126466"/>
                  </a:lnTo>
                  <a:lnTo>
                    <a:pt x="489839" y="120472"/>
                  </a:lnTo>
                  <a:lnTo>
                    <a:pt x="468909" y="118770"/>
                  </a:lnTo>
                  <a:lnTo>
                    <a:pt x="427964" y="128778"/>
                  </a:lnTo>
                  <a:lnTo>
                    <a:pt x="398399" y="152311"/>
                  </a:lnTo>
                  <a:lnTo>
                    <a:pt x="381698" y="184975"/>
                  </a:lnTo>
                  <a:lnTo>
                    <a:pt x="379349" y="222389"/>
                  </a:lnTo>
                  <a:lnTo>
                    <a:pt x="392836" y="260184"/>
                  </a:lnTo>
                  <a:lnTo>
                    <a:pt x="457390" y="328244"/>
                  </a:lnTo>
                  <a:lnTo>
                    <a:pt x="500595" y="369049"/>
                  </a:lnTo>
                  <a:lnTo>
                    <a:pt x="541947" y="398830"/>
                  </a:lnTo>
                  <a:lnTo>
                    <a:pt x="552513" y="397725"/>
                  </a:lnTo>
                  <a:lnTo>
                    <a:pt x="601510" y="358216"/>
                  </a:lnTo>
                  <a:lnTo>
                    <a:pt x="638695" y="323761"/>
                  </a:lnTo>
                  <a:lnTo>
                    <a:pt x="674065" y="288544"/>
                  </a:lnTo>
                  <a:lnTo>
                    <a:pt x="696417" y="262407"/>
                  </a:lnTo>
                  <a:lnTo>
                    <a:pt x="711581" y="223748"/>
                  </a:lnTo>
                  <a:close/>
                </a:path>
                <a:path w="1090294" h="939164">
                  <a:moveTo>
                    <a:pt x="753897" y="882434"/>
                  </a:moveTo>
                  <a:lnTo>
                    <a:pt x="753021" y="867003"/>
                  </a:lnTo>
                  <a:lnTo>
                    <a:pt x="752944" y="865581"/>
                  </a:lnTo>
                  <a:lnTo>
                    <a:pt x="744575" y="821334"/>
                  </a:lnTo>
                  <a:lnTo>
                    <a:pt x="727049" y="780008"/>
                  </a:lnTo>
                  <a:lnTo>
                    <a:pt x="711479" y="758291"/>
                  </a:lnTo>
                  <a:lnTo>
                    <a:pt x="711479" y="840536"/>
                  </a:lnTo>
                  <a:lnTo>
                    <a:pt x="711479" y="906564"/>
                  </a:lnTo>
                  <a:lnTo>
                    <a:pt x="379183" y="906564"/>
                  </a:lnTo>
                  <a:lnTo>
                    <a:pt x="379183" y="836968"/>
                  </a:lnTo>
                  <a:lnTo>
                    <a:pt x="397319" y="797356"/>
                  </a:lnTo>
                  <a:lnTo>
                    <a:pt x="429742" y="756145"/>
                  </a:lnTo>
                  <a:lnTo>
                    <a:pt x="463892" y="733513"/>
                  </a:lnTo>
                  <a:lnTo>
                    <a:pt x="502716" y="719772"/>
                  </a:lnTo>
                  <a:lnTo>
                    <a:pt x="543890" y="714959"/>
                  </a:lnTo>
                  <a:lnTo>
                    <a:pt x="585139" y="719112"/>
                  </a:lnTo>
                  <a:lnTo>
                    <a:pt x="624179" y="732269"/>
                  </a:lnTo>
                  <a:lnTo>
                    <a:pt x="658698" y="754456"/>
                  </a:lnTo>
                  <a:lnTo>
                    <a:pt x="686409" y="785710"/>
                  </a:lnTo>
                  <a:lnTo>
                    <a:pt x="708279" y="830541"/>
                  </a:lnTo>
                  <a:lnTo>
                    <a:pt x="711479" y="840536"/>
                  </a:lnTo>
                  <a:lnTo>
                    <a:pt x="711479" y="758291"/>
                  </a:lnTo>
                  <a:lnTo>
                    <a:pt x="700874" y="743496"/>
                  </a:lnTo>
                  <a:lnTo>
                    <a:pt x="668070" y="714959"/>
                  </a:lnTo>
                  <a:lnTo>
                    <a:pt x="666572" y="713663"/>
                  </a:lnTo>
                  <a:lnTo>
                    <a:pt x="624636" y="692378"/>
                  </a:lnTo>
                  <a:lnTo>
                    <a:pt x="628269" y="685215"/>
                  </a:lnTo>
                  <a:lnTo>
                    <a:pt x="637489" y="674192"/>
                  </a:lnTo>
                  <a:lnTo>
                    <a:pt x="639165" y="672185"/>
                  </a:lnTo>
                  <a:lnTo>
                    <a:pt x="651484" y="658279"/>
                  </a:lnTo>
                  <a:lnTo>
                    <a:pt x="659333" y="648500"/>
                  </a:lnTo>
                  <a:lnTo>
                    <a:pt x="674966" y="608749"/>
                  </a:lnTo>
                  <a:lnTo>
                    <a:pt x="675614" y="569734"/>
                  </a:lnTo>
                  <a:lnTo>
                    <a:pt x="663448" y="533692"/>
                  </a:lnTo>
                  <a:lnTo>
                    <a:pt x="640664" y="502805"/>
                  </a:lnTo>
                  <a:lnTo>
                    <a:pt x="638390" y="501091"/>
                  </a:lnTo>
                  <a:lnTo>
                    <a:pt x="635063" y="498589"/>
                  </a:lnTo>
                  <a:lnTo>
                    <a:pt x="635063" y="586524"/>
                  </a:lnTo>
                  <a:lnTo>
                    <a:pt x="629742" y="618375"/>
                  </a:lnTo>
                  <a:lnTo>
                    <a:pt x="613244" y="646303"/>
                  </a:lnTo>
                  <a:lnTo>
                    <a:pt x="585597" y="666267"/>
                  </a:lnTo>
                  <a:lnTo>
                    <a:pt x="546811" y="674192"/>
                  </a:lnTo>
                  <a:lnTo>
                    <a:pt x="507809" y="667245"/>
                  </a:lnTo>
                  <a:lnTo>
                    <a:pt x="479348" y="647992"/>
                  </a:lnTo>
                  <a:lnTo>
                    <a:pt x="461683" y="620483"/>
                  </a:lnTo>
                  <a:lnTo>
                    <a:pt x="455053" y="588772"/>
                  </a:lnTo>
                  <a:lnTo>
                    <a:pt x="459740" y="556933"/>
                  </a:lnTo>
                  <a:lnTo>
                    <a:pt x="475970" y="529005"/>
                  </a:lnTo>
                  <a:lnTo>
                    <a:pt x="503999" y="509041"/>
                  </a:lnTo>
                  <a:lnTo>
                    <a:pt x="544080" y="501091"/>
                  </a:lnTo>
                  <a:lnTo>
                    <a:pt x="583717" y="508038"/>
                  </a:lnTo>
                  <a:lnTo>
                    <a:pt x="612076" y="527291"/>
                  </a:lnTo>
                  <a:lnTo>
                    <a:pt x="629183" y="554812"/>
                  </a:lnTo>
                  <a:lnTo>
                    <a:pt x="635063" y="586524"/>
                  </a:lnTo>
                  <a:lnTo>
                    <a:pt x="635063" y="498589"/>
                  </a:lnTo>
                  <a:lnTo>
                    <a:pt x="609473" y="479310"/>
                  </a:lnTo>
                  <a:lnTo>
                    <a:pt x="572046" y="465391"/>
                  </a:lnTo>
                  <a:lnTo>
                    <a:pt x="530580" y="463283"/>
                  </a:lnTo>
                  <a:lnTo>
                    <a:pt x="487273" y="475170"/>
                  </a:lnTo>
                  <a:lnTo>
                    <a:pt x="449656" y="501091"/>
                  </a:lnTo>
                  <a:lnTo>
                    <a:pt x="424853" y="536511"/>
                  </a:lnTo>
                  <a:lnTo>
                    <a:pt x="413854" y="577583"/>
                  </a:lnTo>
                  <a:lnTo>
                    <a:pt x="417842" y="620128"/>
                  </a:lnTo>
                  <a:lnTo>
                    <a:pt x="437972" y="660069"/>
                  </a:lnTo>
                  <a:lnTo>
                    <a:pt x="444944" y="666991"/>
                  </a:lnTo>
                  <a:lnTo>
                    <a:pt x="455320" y="676554"/>
                  </a:lnTo>
                  <a:lnTo>
                    <a:pt x="464045" y="685965"/>
                  </a:lnTo>
                  <a:lnTo>
                    <a:pt x="466026" y="692378"/>
                  </a:lnTo>
                  <a:lnTo>
                    <a:pt x="419100" y="716521"/>
                  </a:lnTo>
                  <a:lnTo>
                    <a:pt x="379666" y="753503"/>
                  </a:lnTo>
                  <a:lnTo>
                    <a:pt x="351307" y="798753"/>
                  </a:lnTo>
                  <a:lnTo>
                    <a:pt x="337680" y="847699"/>
                  </a:lnTo>
                  <a:lnTo>
                    <a:pt x="336842" y="865581"/>
                  </a:lnTo>
                  <a:lnTo>
                    <a:pt x="336842" y="895845"/>
                  </a:lnTo>
                  <a:lnTo>
                    <a:pt x="338721" y="923378"/>
                  </a:lnTo>
                  <a:lnTo>
                    <a:pt x="343217" y="938771"/>
                  </a:lnTo>
                  <a:lnTo>
                    <a:pt x="743851" y="938949"/>
                  </a:lnTo>
                  <a:lnTo>
                    <a:pt x="750976" y="925995"/>
                  </a:lnTo>
                  <a:lnTo>
                    <a:pt x="753554" y="906564"/>
                  </a:lnTo>
                  <a:lnTo>
                    <a:pt x="753783" y="904862"/>
                  </a:lnTo>
                  <a:lnTo>
                    <a:pt x="753897" y="882434"/>
                  </a:lnTo>
                  <a:close/>
                </a:path>
                <a:path w="1090294" h="939164">
                  <a:moveTo>
                    <a:pt x="910526" y="332498"/>
                  </a:moveTo>
                  <a:lnTo>
                    <a:pt x="902017" y="274320"/>
                  </a:lnTo>
                  <a:lnTo>
                    <a:pt x="883983" y="216027"/>
                  </a:lnTo>
                  <a:lnTo>
                    <a:pt x="864984" y="178841"/>
                  </a:lnTo>
                  <a:lnTo>
                    <a:pt x="841641" y="143979"/>
                  </a:lnTo>
                  <a:lnTo>
                    <a:pt x="815009" y="112776"/>
                  </a:lnTo>
                  <a:lnTo>
                    <a:pt x="781443" y="82029"/>
                  </a:lnTo>
                  <a:lnTo>
                    <a:pt x="745363" y="56324"/>
                  </a:lnTo>
                  <a:lnTo>
                    <a:pt x="707212" y="35560"/>
                  </a:lnTo>
                  <a:lnTo>
                    <a:pt x="667461" y="19646"/>
                  </a:lnTo>
                  <a:lnTo>
                    <a:pt x="626529" y="8483"/>
                  </a:lnTo>
                  <a:lnTo>
                    <a:pt x="584885" y="1968"/>
                  </a:lnTo>
                  <a:lnTo>
                    <a:pt x="542975" y="0"/>
                  </a:lnTo>
                  <a:lnTo>
                    <a:pt x="501243" y="2489"/>
                  </a:lnTo>
                  <a:lnTo>
                    <a:pt x="460121" y="9309"/>
                  </a:lnTo>
                  <a:lnTo>
                    <a:pt x="420090" y="20383"/>
                  </a:lnTo>
                  <a:lnTo>
                    <a:pt x="381571" y="35598"/>
                  </a:lnTo>
                  <a:lnTo>
                    <a:pt x="345020" y="54851"/>
                  </a:lnTo>
                  <a:lnTo>
                    <a:pt x="310883" y="78066"/>
                  </a:lnTo>
                  <a:lnTo>
                    <a:pt x="279628" y="105117"/>
                  </a:lnTo>
                  <a:lnTo>
                    <a:pt x="251675" y="135915"/>
                  </a:lnTo>
                  <a:lnTo>
                    <a:pt x="227482" y="170357"/>
                  </a:lnTo>
                  <a:lnTo>
                    <a:pt x="207492" y="208356"/>
                  </a:lnTo>
                  <a:lnTo>
                    <a:pt x="192176" y="249783"/>
                  </a:lnTo>
                  <a:lnTo>
                    <a:pt x="179235" y="320954"/>
                  </a:lnTo>
                  <a:lnTo>
                    <a:pt x="184099" y="354914"/>
                  </a:lnTo>
                  <a:lnTo>
                    <a:pt x="209308" y="358825"/>
                  </a:lnTo>
                  <a:lnTo>
                    <a:pt x="216509" y="346024"/>
                  </a:lnTo>
                  <a:lnTo>
                    <a:pt x="220624" y="322326"/>
                  </a:lnTo>
                  <a:lnTo>
                    <a:pt x="223126" y="296570"/>
                  </a:lnTo>
                  <a:lnTo>
                    <a:pt x="225425" y="277634"/>
                  </a:lnTo>
                  <a:lnTo>
                    <a:pt x="236715" y="237782"/>
                  </a:lnTo>
                  <a:lnTo>
                    <a:pt x="252552" y="201561"/>
                  </a:lnTo>
                  <a:lnTo>
                    <a:pt x="272503" y="168973"/>
                  </a:lnTo>
                  <a:lnTo>
                    <a:pt x="322999" y="114706"/>
                  </a:lnTo>
                  <a:lnTo>
                    <a:pt x="384708" y="74993"/>
                  </a:lnTo>
                  <a:lnTo>
                    <a:pt x="454164" y="49885"/>
                  </a:lnTo>
                  <a:lnTo>
                    <a:pt x="527888" y="39382"/>
                  </a:lnTo>
                  <a:lnTo>
                    <a:pt x="565277" y="39611"/>
                  </a:lnTo>
                  <a:lnTo>
                    <a:pt x="638898" y="51079"/>
                  </a:lnTo>
                  <a:lnTo>
                    <a:pt x="708113" y="77216"/>
                  </a:lnTo>
                  <a:lnTo>
                    <a:pt x="769429" y="118059"/>
                  </a:lnTo>
                  <a:lnTo>
                    <a:pt x="819378" y="173621"/>
                  </a:lnTo>
                  <a:lnTo>
                    <a:pt x="839012" y="206933"/>
                  </a:lnTo>
                  <a:lnTo>
                    <a:pt x="854494" y="243941"/>
                  </a:lnTo>
                  <a:lnTo>
                    <a:pt x="865403" y="284632"/>
                  </a:lnTo>
                  <a:lnTo>
                    <a:pt x="868095" y="319239"/>
                  </a:lnTo>
                  <a:lnTo>
                    <a:pt x="869416" y="337451"/>
                  </a:lnTo>
                  <a:lnTo>
                    <a:pt x="872045" y="349732"/>
                  </a:lnTo>
                  <a:lnTo>
                    <a:pt x="879830" y="357911"/>
                  </a:lnTo>
                  <a:lnTo>
                    <a:pt x="890816" y="360616"/>
                  </a:lnTo>
                  <a:lnTo>
                    <a:pt x="901814" y="357886"/>
                  </a:lnTo>
                  <a:lnTo>
                    <a:pt x="909637" y="349732"/>
                  </a:lnTo>
                  <a:lnTo>
                    <a:pt x="910526" y="332498"/>
                  </a:lnTo>
                  <a:close/>
                </a:path>
                <a:path w="1090294" h="939164">
                  <a:moveTo>
                    <a:pt x="1090104" y="815670"/>
                  </a:moveTo>
                  <a:lnTo>
                    <a:pt x="1080262" y="753935"/>
                  </a:lnTo>
                  <a:lnTo>
                    <a:pt x="1061745" y="714057"/>
                  </a:lnTo>
                  <a:lnTo>
                    <a:pt x="1034846" y="678865"/>
                  </a:lnTo>
                  <a:lnTo>
                    <a:pt x="1003084" y="651332"/>
                  </a:lnTo>
                  <a:lnTo>
                    <a:pt x="1000785" y="649338"/>
                  </a:lnTo>
                  <a:lnTo>
                    <a:pt x="960767" y="626414"/>
                  </a:lnTo>
                  <a:lnTo>
                    <a:pt x="975321" y="611860"/>
                  </a:lnTo>
                  <a:lnTo>
                    <a:pt x="976363" y="610603"/>
                  </a:lnTo>
                  <a:lnTo>
                    <a:pt x="988580" y="595795"/>
                  </a:lnTo>
                  <a:lnTo>
                    <a:pt x="999528" y="578358"/>
                  </a:lnTo>
                  <a:lnTo>
                    <a:pt x="1007211" y="559727"/>
                  </a:lnTo>
                  <a:lnTo>
                    <a:pt x="1011897" y="520077"/>
                  </a:lnTo>
                  <a:lnTo>
                    <a:pt x="1003414" y="483044"/>
                  </a:lnTo>
                  <a:lnTo>
                    <a:pt x="983919" y="450659"/>
                  </a:lnTo>
                  <a:lnTo>
                    <a:pt x="972045" y="439889"/>
                  </a:lnTo>
                  <a:lnTo>
                    <a:pt x="971842" y="439712"/>
                  </a:lnTo>
                  <a:lnTo>
                    <a:pt x="971842" y="524611"/>
                  </a:lnTo>
                  <a:lnTo>
                    <a:pt x="962215" y="563600"/>
                  </a:lnTo>
                  <a:lnTo>
                    <a:pt x="937755" y="593051"/>
                  </a:lnTo>
                  <a:lnTo>
                    <a:pt x="905611" y="608431"/>
                  </a:lnTo>
                  <a:lnTo>
                    <a:pt x="870407" y="610603"/>
                  </a:lnTo>
                  <a:lnTo>
                    <a:pt x="836739" y="600494"/>
                  </a:lnTo>
                  <a:lnTo>
                    <a:pt x="809205" y="578967"/>
                  </a:lnTo>
                  <a:lnTo>
                    <a:pt x="792429" y="546938"/>
                  </a:lnTo>
                  <a:lnTo>
                    <a:pt x="791006" y="505282"/>
                  </a:lnTo>
                  <a:lnTo>
                    <a:pt x="799909" y="484238"/>
                  </a:lnTo>
                  <a:lnTo>
                    <a:pt x="817206" y="464108"/>
                  </a:lnTo>
                  <a:lnTo>
                    <a:pt x="839025" y="448221"/>
                  </a:lnTo>
                  <a:lnTo>
                    <a:pt x="861529" y="439889"/>
                  </a:lnTo>
                  <a:lnTo>
                    <a:pt x="903795" y="441934"/>
                  </a:lnTo>
                  <a:lnTo>
                    <a:pt x="938822" y="459549"/>
                  </a:lnTo>
                  <a:lnTo>
                    <a:pt x="959218" y="484238"/>
                  </a:lnTo>
                  <a:lnTo>
                    <a:pt x="962799" y="488619"/>
                  </a:lnTo>
                  <a:lnTo>
                    <a:pt x="971842" y="524611"/>
                  </a:lnTo>
                  <a:lnTo>
                    <a:pt x="971842" y="439712"/>
                  </a:lnTo>
                  <a:lnTo>
                    <a:pt x="955573" y="424929"/>
                  </a:lnTo>
                  <a:lnTo>
                    <a:pt x="920597" y="407911"/>
                  </a:lnTo>
                  <a:lnTo>
                    <a:pt x="880960" y="401535"/>
                  </a:lnTo>
                  <a:lnTo>
                    <a:pt x="839025" y="407911"/>
                  </a:lnTo>
                  <a:lnTo>
                    <a:pt x="800646" y="426961"/>
                  </a:lnTo>
                  <a:lnTo>
                    <a:pt x="772490" y="454812"/>
                  </a:lnTo>
                  <a:lnTo>
                    <a:pt x="755027" y="488619"/>
                  </a:lnTo>
                  <a:lnTo>
                    <a:pt x="748766" y="525538"/>
                  </a:lnTo>
                  <a:lnTo>
                    <a:pt x="754189" y="562711"/>
                  </a:lnTo>
                  <a:lnTo>
                    <a:pt x="771779" y="597281"/>
                  </a:lnTo>
                  <a:lnTo>
                    <a:pt x="802030" y="626414"/>
                  </a:lnTo>
                  <a:lnTo>
                    <a:pt x="787603" y="634923"/>
                  </a:lnTo>
                  <a:lnTo>
                    <a:pt x="745426" y="662051"/>
                  </a:lnTo>
                  <a:lnTo>
                    <a:pt x="719899" y="695604"/>
                  </a:lnTo>
                  <a:lnTo>
                    <a:pt x="726554" y="708520"/>
                  </a:lnTo>
                  <a:lnTo>
                    <a:pt x="743089" y="709028"/>
                  </a:lnTo>
                  <a:lnTo>
                    <a:pt x="761682" y="698588"/>
                  </a:lnTo>
                  <a:lnTo>
                    <a:pt x="779780" y="684263"/>
                  </a:lnTo>
                  <a:lnTo>
                    <a:pt x="794893" y="673125"/>
                  </a:lnTo>
                  <a:lnTo>
                    <a:pt x="838517" y="656043"/>
                  </a:lnTo>
                  <a:lnTo>
                    <a:pt x="884250" y="651332"/>
                  </a:lnTo>
                  <a:lnTo>
                    <a:pt x="929284" y="658215"/>
                  </a:lnTo>
                  <a:lnTo>
                    <a:pt x="970788" y="675970"/>
                  </a:lnTo>
                  <a:lnTo>
                    <a:pt x="1005928" y="703846"/>
                  </a:lnTo>
                  <a:lnTo>
                    <a:pt x="1031900" y="741121"/>
                  </a:lnTo>
                  <a:lnTo>
                    <a:pt x="1047546" y="783437"/>
                  </a:lnTo>
                  <a:lnTo>
                    <a:pt x="1047546" y="842327"/>
                  </a:lnTo>
                  <a:lnTo>
                    <a:pt x="807770" y="842327"/>
                  </a:lnTo>
                  <a:lnTo>
                    <a:pt x="800836" y="847902"/>
                  </a:lnTo>
                  <a:lnTo>
                    <a:pt x="798525" y="860171"/>
                  </a:lnTo>
                  <a:lnTo>
                    <a:pt x="800836" y="872439"/>
                  </a:lnTo>
                  <a:lnTo>
                    <a:pt x="807770" y="878014"/>
                  </a:lnTo>
                  <a:lnTo>
                    <a:pt x="1075867" y="878014"/>
                  </a:lnTo>
                  <a:lnTo>
                    <a:pt x="1085634" y="867283"/>
                  </a:lnTo>
                  <a:lnTo>
                    <a:pt x="1089647" y="842708"/>
                  </a:lnTo>
                  <a:lnTo>
                    <a:pt x="1090104" y="81567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C1C9654-0F3C-CAEB-F61B-421BCF30BFAD}"/>
              </a:ext>
            </a:extLst>
          </p:cNvPr>
          <p:cNvSpPr txBox="1"/>
          <p:nvPr/>
        </p:nvSpPr>
        <p:spPr>
          <a:xfrm>
            <a:off x="1674631" y="4928811"/>
            <a:ext cx="1159292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Cohesion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EA9404-6016-3E03-1E90-38AEAFA84B47}"/>
              </a:ext>
            </a:extLst>
          </p:cNvPr>
          <p:cNvSpPr txBox="1"/>
          <p:nvPr/>
        </p:nvSpPr>
        <p:spPr>
          <a:xfrm>
            <a:off x="1643861" y="5419323"/>
            <a:ext cx="2147589" cy="493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Measures to Improve Community Cohesion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643A90-920A-4D8C-DE0C-5C90885477FE}"/>
              </a:ext>
            </a:extLst>
          </p:cNvPr>
          <p:cNvSpPr/>
          <p:nvPr/>
        </p:nvSpPr>
        <p:spPr bwMode="auto">
          <a:xfrm>
            <a:off x="4883878" y="1353125"/>
            <a:ext cx="2988000" cy="1416346"/>
          </a:xfrm>
          <a:prstGeom prst="rect">
            <a:avLst/>
          </a:prstGeom>
          <a:solidFill>
            <a:srgbClr val="648694"/>
          </a:solidFill>
          <a:ln w="9525" cap="flat" cmpd="sng" algn="ctr">
            <a:solidFill>
              <a:srgbClr val="64869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E5A8F56-5316-DCCC-64E5-52EEE4340ABF}"/>
              </a:ext>
            </a:extLst>
          </p:cNvPr>
          <p:cNvSpPr/>
          <p:nvPr/>
        </p:nvSpPr>
        <p:spPr bwMode="auto">
          <a:xfrm>
            <a:off x="4883878" y="3063273"/>
            <a:ext cx="2988000" cy="1416346"/>
          </a:xfrm>
          <a:prstGeom prst="rect">
            <a:avLst/>
          </a:prstGeom>
          <a:solidFill>
            <a:srgbClr val="215362"/>
          </a:solidFill>
          <a:ln w="9525" cap="flat" cmpd="sng" algn="ctr">
            <a:solidFill>
              <a:srgbClr val="21536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0A4CAC2-8E60-1250-1029-EB0A454CF008}"/>
              </a:ext>
            </a:extLst>
          </p:cNvPr>
          <p:cNvSpPr/>
          <p:nvPr/>
        </p:nvSpPr>
        <p:spPr bwMode="auto">
          <a:xfrm>
            <a:off x="4883877" y="4828024"/>
            <a:ext cx="2988000" cy="1416346"/>
          </a:xfrm>
          <a:prstGeom prst="rect">
            <a:avLst/>
          </a:prstGeom>
          <a:solidFill>
            <a:srgbClr val="0F3843"/>
          </a:solidFill>
          <a:ln w="9525" cap="flat" cmpd="sng" algn="ctr">
            <a:solidFill>
              <a:srgbClr val="0C323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CF13D9-F568-1B0F-E7DB-697D2A7EB606}"/>
              </a:ext>
            </a:extLst>
          </p:cNvPr>
          <p:cNvSpPr txBox="1"/>
          <p:nvPr/>
        </p:nvSpPr>
        <p:spPr>
          <a:xfrm>
            <a:off x="5408146" y="1401765"/>
            <a:ext cx="241604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Regen &amp; High Streets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9019400-EAB7-A925-F58A-72C67636EFC1}"/>
              </a:ext>
            </a:extLst>
          </p:cNvPr>
          <p:cNvSpPr txBox="1"/>
          <p:nvPr/>
        </p:nvSpPr>
        <p:spPr>
          <a:xfrm>
            <a:off x="5563736" y="3141244"/>
            <a:ext cx="103105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Housing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933B17-7885-0942-0998-A6434A3F49A1}"/>
              </a:ext>
            </a:extLst>
          </p:cNvPr>
          <p:cNvSpPr txBox="1"/>
          <p:nvPr/>
        </p:nvSpPr>
        <p:spPr>
          <a:xfrm>
            <a:off x="5532966" y="3511507"/>
            <a:ext cx="2280315" cy="10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Neighbourhood Renewal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Homelessness Support</a:t>
            </a:r>
          </a:p>
          <a:p>
            <a:pPr lvl="0"/>
            <a:r>
              <a:rPr lang="en-GB" sz="1400" kern="100" dirty="0">
                <a:latin typeface="Arial" panose="020B0604020202020204" pitchFamily="34" charset="0"/>
                <a:ea typeface="Aptos" panose="020B0004020202020204" pitchFamily="34" charset="0"/>
              </a:rPr>
              <a:t>- Energy Reduction &amp; Efficiency for Homes</a:t>
            </a:r>
            <a:endParaRPr lang="en-GB" sz="14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lvl="0"/>
            <a:endParaRPr lang="en-GB" sz="14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03E3A0A-F692-3561-161E-CCE928E7472A}"/>
              </a:ext>
            </a:extLst>
          </p:cNvPr>
          <p:cNvSpPr txBox="1"/>
          <p:nvPr/>
        </p:nvSpPr>
        <p:spPr>
          <a:xfrm>
            <a:off x="5563442" y="4928811"/>
            <a:ext cx="206979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Community Power</a:t>
            </a:r>
          </a:p>
        </p:txBody>
      </p:sp>
      <p:grpSp>
        <p:nvGrpSpPr>
          <p:cNvPr id="62" name="object 3">
            <a:extLst>
              <a:ext uri="{FF2B5EF4-FFF2-40B4-BE49-F238E27FC236}">
                <a16:creationId xmlns:a16="http://schemas.microsoft.com/office/drawing/2014/main" id="{866F874C-5137-3B9C-232C-2E02E5BE3ADF}"/>
              </a:ext>
            </a:extLst>
          </p:cNvPr>
          <p:cNvGrpSpPr>
            <a:grpSpLocks noChangeAspect="1"/>
          </p:cNvGrpSpPr>
          <p:nvPr/>
        </p:nvGrpSpPr>
        <p:grpSpPr>
          <a:xfrm>
            <a:off x="4237356" y="1437490"/>
            <a:ext cx="1260000" cy="1260000"/>
            <a:chOff x="1502280" y="1669454"/>
            <a:chExt cx="2164080" cy="2164080"/>
          </a:xfrm>
        </p:grpSpPr>
        <p:sp>
          <p:nvSpPr>
            <p:cNvPr id="63" name="object 4">
              <a:extLst>
                <a:ext uri="{FF2B5EF4-FFF2-40B4-BE49-F238E27FC236}">
                  <a16:creationId xmlns:a16="http://schemas.microsoft.com/office/drawing/2014/main" id="{92F5CD7F-3B67-18D3-B745-94A7CAE5C64D}"/>
                </a:ext>
              </a:extLst>
            </p:cNvPr>
            <p:cNvSpPr/>
            <p:nvPr/>
          </p:nvSpPr>
          <p:spPr>
            <a:xfrm>
              <a:off x="1502280" y="1669454"/>
              <a:ext cx="2164080" cy="2164080"/>
            </a:xfrm>
            <a:custGeom>
              <a:avLst/>
              <a:gdLst/>
              <a:ahLst/>
              <a:cxnLst/>
              <a:rect l="l" t="t" r="r" b="b"/>
              <a:pathLst>
                <a:path w="2164079" h="2164079">
                  <a:moveTo>
                    <a:pt x="1082040" y="0"/>
                  </a:moveTo>
                  <a:lnTo>
                    <a:pt x="1033841" y="1054"/>
                  </a:lnTo>
                  <a:lnTo>
                    <a:pt x="986182" y="4187"/>
                  </a:lnTo>
                  <a:lnTo>
                    <a:pt x="939107" y="9356"/>
                  </a:lnTo>
                  <a:lnTo>
                    <a:pt x="892660" y="16516"/>
                  </a:lnTo>
                  <a:lnTo>
                    <a:pt x="846885" y="25623"/>
                  </a:lnTo>
                  <a:lnTo>
                    <a:pt x="801826" y="36634"/>
                  </a:lnTo>
                  <a:lnTo>
                    <a:pt x="757527" y="49504"/>
                  </a:lnTo>
                  <a:lnTo>
                    <a:pt x="714031" y="64189"/>
                  </a:lnTo>
                  <a:lnTo>
                    <a:pt x="671383" y="80645"/>
                  </a:lnTo>
                  <a:lnTo>
                    <a:pt x="629627" y="98829"/>
                  </a:lnTo>
                  <a:lnTo>
                    <a:pt x="588807" y="118696"/>
                  </a:lnTo>
                  <a:lnTo>
                    <a:pt x="548966" y="140203"/>
                  </a:lnTo>
                  <a:lnTo>
                    <a:pt x="510149" y="163305"/>
                  </a:lnTo>
                  <a:lnTo>
                    <a:pt x="472400" y="187959"/>
                  </a:lnTo>
                  <a:lnTo>
                    <a:pt x="435762" y="214120"/>
                  </a:lnTo>
                  <a:lnTo>
                    <a:pt x="400280" y="241744"/>
                  </a:lnTo>
                  <a:lnTo>
                    <a:pt x="365998" y="270789"/>
                  </a:lnTo>
                  <a:lnTo>
                    <a:pt x="332959" y="301208"/>
                  </a:lnTo>
                  <a:lnTo>
                    <a:pt x="301208" y="332959"/>
                  </a:lnTo>
                  <a:lnTo>
                    <a:pt x="270789" y="365998"/>
                  </a:lnTo>
                  <a:lnTo>
                    <a:pt x="241744" y="400280"/>
                  </a:lnTo>
                  <a:lnTo>
                    <a:pt x="214120" y="435762"/>
                  </a:lnTo>
                  <a:lnTo>
                    <a:pt x="187959" y="472400"/>
                  </a:lnTo>
                  <a:lnTo>
                    <a:pt x="163305" y="510149"/>
                  </a:lnTo>
                  <a:lnTo>
                    <a:pt x="140203" y="548966"/>
                  </a:lnTo>
                  <a:lnTo>
                    <a:pt x="118696" y="588807"/>
                  </a:lnTo>
                  <a:lnTo>
                    <a:pt x="98829" y="629627"/>
                  </a:lnTo>
                  <a:lnTo>
                    <a:pt x="80645" y="671383"/>
                  </a:lnTo>
                  <a:lnTo>
                    <a:pt x="64189" y="714031"/>
                  </a:lnTo>
                  <a:lnTo>
                    <a:pt x="49504" y="757527"/>
                  </a:lnTo>
                  <a:lnTo>
                    <a:pt x="36634" y="801826"/>
                  </a:lnTo>
                  <a:lnTo>
                    <a:pt x="25623" y="846885"/>
                  </a:lnTo>
                  <a:lnTo>
                    <a:pt x="16516" y="892660"/>
                  </a:lnTo>
                  <a:lnTo>
                    <a:pt x="9356" y="939107"/>
                  </a:lnTo>
                  <a:lnTo>
                    <a:pt x="4187" y="986182"/>
                  </a:lnTo>
                  <a:lnTo>
                    <a:pt x="1054" y="1033841"/>
                  </a:lnTo>
                  <a:lnTo>
                    <a:pt x="0" y="1082039"/>
                  </a:lnTo>
                  <a:lnTo>
                    <a:pt x="1054" y="1130238"/>
                  </a:lnTo>
                  <a:lnTo>
                    <a:pt x="4187" y="1177897"/>
                  </a:lnTo>
                  <a:lnTo>
                    <a:pt x="9356" y="1224972"/>
                  </a:lnTo>
                  <a:lnTo>
                    <a:pt x="16516" y="1271419"/>
                  </a:lnTo>
                  <a:lnTo>
                    <a:pt x="25623" y="1317194"/>
                  </a:lnTo>
                  <a:lnTo>
                    <a:pt x="36634" y="1362253"/>
                  </a:lnTo>
                  <a:lnTo>
                    <a:pt x="49504" y="1406552"/>
                  </a:lnTo>
                  <a:lnTo>
                    <a:pt x="64189" y="1450048"/>
                  </a:lnTo>
                  <a:lnTo>
                    <a:pt x="80645" y="1492696"/>
                  </a:lnTo>
                  <a:lnTo>
                    <a:pt x="98829" y="1534452"/>
                  </a:lnTo>
                  <a:lnTo>
                    <a:pt x="118696" y="1575272"/>
                  </a:lnTo>
                  <a:lnTo>
                    <a:pt x="140203" y="1615113"/>
                  </a:lnTo>
                  <a:lnTo>
                    <a:pt x="163305" y="1653930"/>
                  </a:lnTo>
                  <a:lnTo>
                    <a:pt x="187959" y="1691679"/>
                  </a:lnTo>
                  <a:lnTo>
                    <a:pt x="214120" y="1728317"/>
                  </a:lnTo>
                  <a:lnTo>
                    <a:pt x="241744" y="1763799"/>
                  </a:lnTo>
                  <a:lnTo>
                    <a:pt x="270789" y="1798081"/>
                  </a:lnTo>
                  <a:lnTo>
                    <a:pt x="301208" y="1831120"/>
                  </a:lnTo>
                  <a:lnTo>
                    <a:pt x="332959" y="1862871"/>
                  </a:lnTo>
                  <a:lnTo>
                    <a:pt x="365998" y="1893290"/>
                  </a:lnTo>
                  <a:lnTo>
                    <a:pt x="400280" y="1922335"/>
                  </a:lnTo>
                  <a:lnTo>
                    <a:pt x="435762" y="1949959"/>
                  </a:lnTo>
                  <a:lnTo>
                    <a:pt x="472400" y="1976120"/>
                  </a:lnTo>
                  <a:lnTo>
                    <a:pt x="510149" y="2000774"/>
                  </a:lnTo>
                  <a:lnTo>
                    <a:pt x="548966" y="2023876"/>
                  </a:lnTo>
                  <a:lnTo>
                    <a:pt x="588807" y="2045383"/>
                  </a:lnTo>
                  <a:lnTo>
                    <a:pt x="629627" y="2065250"/>
                  </a:lnTo>
                  <a:lnTo>
                    <a:pt x="671383" y="2083434"/>
                  </a:lnTo>
                  <a:lnTo>
                    <a:pt x="714031" y="2099890"/>
                  </a:lnTo>
                  <a:lnTo>
                    <a:pt x="757527" y="2114575"/>
                  </a:lnTo>
                  <a:lnTo>
                    <a:pt x="801826" y="2127445"/>
                  </a:lnTo>
                  <a:lnTo>
                    <a:pt x="846885" y="2138456"/>
                  </a:lnTo>
                  <a:lnTo>
                    <a:pt x="892660" y="2147563"/>
                  </a:lnTo>
                  <a:lnTo>
                    <a:pt x="939107" y="2154723"/>
                  </a:lnTo>
                  <a:lnTo>
                    <a:pt x="986182" y="2159892"/>
                  </a:lnTo>
                  <a:lnTo>
                    <a:pt x="1033841" y="2163025"/>
                  </a:lnTo>
                  <a:lnTo>
                    <a:pt x="1082040" y="2164079"/>
                  </a:lnTo>
                  <a:lnTo>
                    <a:pt x="1130238" y="2163025"/>
                  </a:lnTo>
                  <a:lnTo>
                    <a:pt x="1177897" y="2159892"/>
                  </a:lnTo>
                  <a:lnTo>
                    <a:pt x="1224972" y="2154723"/>
                  </a:lnTo>
                  <a:lnTo>
                    <a:pt x="1271419" y="2147563"/>
                  </a:lnTo>
                  <a:lnTo>
                    <a:pt x="1317194" y="2138456"/>
                  </a:lnTo>
                  <a:lnTo>
                    <a:pt x="1362253" y="2127445"/>
                  </a:lnTo>
                  <a:lnTo>
                    <a:pt x="1406552" y="2114575"/>
                  </a:lnTo>
                  <a:lnTo>
                    <a:pt x="1450048" y="2099890"/>
                  </a:lnTo>
                  <a:lnTo>
                    <a:pt x="1492696" y="2083434"/>
                  </a:lnTo>
                  <a:lnTo>
                    <a:pt x="1534452" y="2065250"/>
                  </a:lnTo>
                  <a:lnTo>
                    <a:pt x="1575272" y="2045383"/>
                  </a:lnTo>
                  <a:lnTo>
                    <a:pt x="1615113" y="2023876"/>
                  </a:lnTo>
                  <a:lnTo>
                    <a:pt x="1653930" y="2000774"/>
                  </a:lnTo>
                  <a:lnTo>
                    <a:pt x="1691679" y="1976120"/>
                  </a:lnTo>
                  <a:lnTo>
                    <a:pt x="1728317" y="1949959"/>
                  </a:lnTo>
                  <a:lnTo>
                    <a:pt x="1763799" y="1922335"/>
                  </a:lnTo>
                  <a:lnTo>
                    <a:pt x="1798081" y="1893290"/>
                  </a:lnTo>
                  <a:lnTo>
                    <a:pt x="1831120" y="1862871"/>
                  </a:lnTo>
                  <a:lnTo>
                    <a:pt x="1862871" y="1831120"/>
                  </a:lnTo>
                  <a:lnTo>
                    <a:pt x="1893290" y="1798081"/>
                  </a:lnTo>
                  <a:lnTo>
                    <a:pt x="1922335" y="1763799"/>
                  </a:lnTo>
                  <a:lnTo>
                    <a:pt x="1949959" y="1728317"/>
                  </a:lnTo>
                  <a:lnTo>
                    <a:pt x="1976120" y="1691679"/>
                  </a:lnTo>
                  <a:lnTo>
                    <a:pt x="2000774" y="1653930"/>
                  </a:lnTo>
                  <a:lnTo>
                    <a:pt x="2023876" y="1615113"/>
                  </a:lnTo>
                  <a:lnTo>
                    <a:pt x="2045383" y="1575272"/>
                  </a:lnTo>
                  <a:lnTo>
                    <a:pt x="2065250" y="1534452"/>
                  </a:lnTo>
                  <a:lnTo>
                    <a:pt x="2083434" y="1492696"/>
                  </a:lnTo>
                  <a:lnTo>
                    <a:pt x="2099890" y="1450048"/>
                  </a:lnTo>
                  <a:lnTo>
                    <a:pt x="2114575" y="1406552"/>
                  </a:lnTo>
                  <a:lnTo>
                    <a:pt x="2127445" y="1362253"/>
                  </a:lnTo>
                  <a:lnTo>
                    <a:pt x="2138456" y="1317194"/>
                  </a:lnTo>
                  <a:lnTo>
                    <a:pt x="2147563" y="1271419"/>
                  </a:lnTo>
                  <a:lnTo>
                    <a:pt x="2154723" y="1224972"/>
                  </a:lnTo>
                  <a:lnTo>
                    <a:pt x="2159892" y="1177897"/>
                  </a:lnTo>
                  <a:lnTo>
                    <a:pt x="2163025" y="1130238"/>
                  </a:lnTo>
                  <a:lnTo>
                    <a:pt x="2164080" y="1082039"/>
                  </a:lnTo>
                  <a:lnTo>
                    <a:pt x="2163025" y="1033841"/>
                  </a:lnTo>
                  <a:lnTo>
                    <a:pt x="2159892" y="986182"/>
                  </a:lnTo>
                  <a:lnTo>
                    <a:pt x="2154723" y="939107"/>
                  </a:lnTo>
                  <a:lnTo>
                    <a:pt x="2147563" y="892660"/>
                  </a:lnTo>
                  <a:lnTo>
                    <a:pt x="2138456" y="846885"/>
                  </a:lnTo>
                  <a:lnTo>
                    <a:pt x="2127445" y="801826"/>
                  </a:lnTo>
                  <a:lnTo>
                    <a:pt x="2114575" y="757527"/>
                  </a:lnTo>
                  <a:lnTo>
                    <a:pt x="2099890" y="714031"/>
                  </a:lnTo>
                  <a:lnTo>
                    <a:pt x="2083434" y="671383"/>
                  </a:lnTo>
                  <a:lnTo>
                    <a:pt x="2065250" y="629627"/>
                  </a:lnTo>
                  <a:lnTo>
                    <a:pt x="2045383" y="588807"/>
                  </a:lnTo>
                  <a:lnTo>
                    <a:pt x="2023876" y="548966"/>
                  </a:lnTo>
                  <a:lnTo>
                    <a:pt x="2000774" y="510149"/>
                  </a:lnTo>
                  <a:lnTo>
                    <a:pt x="1976120" y="472400"/>
                  </a:lnTo>
                  <a:lnTo>
                    <a:pt x="1949959" y="435762"/>
                  </a:lnTo>
                  <a:lnTo>
                    <a:pt x="1922335" y="400280"/>
                  </a:lnTo>
                  <a:lnTo>
                    <a:pt x="1893290" y="365998"/>
                  </a:lnTo>
                  <a:lnTo>
                    <a:pt x="1862871" y="332959"/>
                  </a:lnTo>
                  <a:lnTo>
                    <a:pt x="1831120" y="301208"/>
                  </a:lnTo>
                  <a:lnTo>
                    <a:pt x="1798081" y="270789"/>
                  </a:lnTo>
                  <a:lnTo>
                    <a:pt x="1763799" y="241744"/>
                  </a:lnTo>
                  <a:lnTo>
                    <a:pt x="1728317" y="214120"/>
                  </a:lnTo>
                  <a:lnTo>
                    <a:pt x="1691679" y="187959"/>
                  </a:lnTo>
                  <a:lnTo>
                    <a:pt x="1653930" y="163305"/>
                  </a:lnTo>
                  <a:lnTo>
                    <a:pt x="1615113" y="140203"/>
                  </a:lnTo>
                  <a:lnTo>
                    <a:pt x="1575272" y="118696"/>
                  </a:lnTo>
                  <a:lnTo>
                    <a:pt x="1534452" y="98829"/>
                  </a:lnTo>
                  <a:lnTo>
                    <a:pt x="1492696" y="80645"/>
                  </a:lnTo>
                  <a:lnTo>
                    <a:pt x="1450048" y="64189"/>
                  </a:lnTo>
                  <a:lnTo>
                    <a:pt x="1406552" y="49504"/>
                  </a:lnTo>
                  <a:lnTo>
                    <a:pt x="1362253" y="36634"/>
                  </a:lnTo>
                  <a:lnTo>
                    <a:pt x="1317194" y="25623"/>
                  </a:lnTo>
                  <a:lnTo>
                    <a:pt x="1271419" y="16516"/>
                  </a:lnTo>
                  <a:lnTo>
                    <a:pt x="1224972" y="9356"/>
                  </a:lnTo>
                  <a:lnTo>
                    <a:pt x="1177897" y="4187"/>
                  </a:lnTo>
                  <a:lnTo>
                    <a:pt x="1130238" y="1054"/>
                  </a:lnTo>
                  <a:lnTo>
                    <a:pt x="1082040" y="0"/>
                  </a:lnTo>
                  <a:close/>
                </a:path>
              </a:pathLst>
            </a:custGeom>
            <a:solidFill>
              <a:srgbClr val="648694"/>
            </a:solidFill>
            <a:ln w="571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5">
              <a:extLst>
                <a:ext uri="{FF2B5EF4-FFF2-40B4-BE49-F238E27FC236}">
                  <a16:creationId xmlns:a16="http://schemas.microsoft.com/office/drawing/2014/main" id="{68056D20-3532-09E7-1B9E-B75FAC8DA214}"/>
                </a:ext>
              </a:extLst>
            </p:cNvPr>
            <p:cNvSpPr/>
            <p:nvPr/>
          </p:nvSpPr>
          <p:spPr>
            <a:xfrm>
              <a:off x="2114854" y="2282050"/>
              <a:ext cx="938530" cy="939165"/>
            </a:xfrm>
            <a:custGeom>
              <a:avLst/>
              <a:gdLst/>
              <a:ahLst/>
              <a:cxnLst/>
              <a:rect l="l" t="t" r="r" b="b"/>
              <a:pathLst>
                <a:path w="938530" h="939164">
                  <a:moveTo>
                    <a:pt x="642696" y="474002"/>
                  </a:moveTo>
                  <a:lnTo>
                    <a:pt x="638886" y="433260"/>
                  </a:lnTo>
                  <a:lnTo>
                    <a:pt x="625906" y="394970"/>
                  </a:lnTo>
                  <a:lnTo>
                    <a:pt x="606437" y="363410"/>
                  </a:lnTo>
                  <a:lnTo>
                    <a:pt x="606437" y="447890"/>
                  </a:lnTo>
                  <a:lnTo>
                    <a:pt x="606437" y="490435"/>
                  </a:lnTo>
                  <a:lnTo>
                    <a:pt x="592226" y="533527"/>
                  </a:lnTo>
                  <a:lnTo>
                    <a:pt x="563435" y="571500"/>
                  </a:lnTo>
                  <a:lnTo>
                    <a:pt x="525526" y="596049"/>
                  </a:lnTo>
                  <a:lnTo>
                    <a:pt x="482358" y="606907"/>
                  </a:lnTo>
                  <a:lnTo>
                    <a:pt x="437807" y="603859"/>
                  </a:lnTo>
                  <a:lnTo>
                    <a:pt x="395732" y="586638"/>
                  </a:lnTo>
                  <a:lnTo>
                    <a:pt x="359981" y="555015"/>
                  </a:lnTo>
                  <a:lnTo>
                    <a:pt x="338150" y="516521"/>
                  </a:lnTo>
                  <a:lnTo>
                    <a:pt x="330136" y="475449"/>
                  </a:lnTo>
                  <a:lnTo>
                    <a:pt x="334708" y="434619"/>
                  </a:lnTo>
                  <a:lnTo>
                    <a:pt x="350621" y="396875"/>
                  </a:lnTo>
                  <a:lnTo>
                    <a:pt x="376631" y="365048"/>
                  </a:lnTo>
                  <a:lnTo>
                    <a:pt x="411518" y="341985"/>
                  </a:lnTo>
                  <a:lnTo>
                    <a:pt x="454037" y="330492"/>
                  </a:lnTo>
                  <a:lnTo>
                    <a:pt x="499071" y="332955"/>
                  </a:lnTo>
                  <a:lnTo>
                    <a:pt x="538556" y="348411"/>
                  </a:lnTo>
                  <a:lnTo>
                    <a:pt x="570763" y="374383"/>
                  </a:lnTo>
                  <a:lnTo>
                    <a:pt x="593966" y="408368"/>
                  </a:lnTo>
                  <a:lnTo>
                    <a:pt x="606437" y="447890"/>
                  </a:lnTo>
                  <a:lnTo>
                    <a:pt x="606437" y="363410"/>
                  </a:lnTo>
                  <a:lnTo>
                    <a:pt x="576389" y="332028"/>
                  </a:lnTo>
                  <a:lnTo>
                    <a:pt x="541782" y="310515"/>
                  </a:lnTo>
                  <a:lnTo>
                    <a:pt x="501916" y="297751"/>
                  </a:lnTo>
                  <a:lnTo>
                    <a:pt x="457758" y="295300"/>
                  </a:lnTo>
                  <a:lnTo>
                    <a:pt x="414807" y="303695"/>
                  </a:lnTo>
                  <a:lnTo>
                    <a:pt x="377215" y="321424"/>
                  </a:lnTo>
                  <a:lnTo>
                    <a:pt x="345770" y="346900"/>
                  </a:lnTo>
                  <a:lnTo>
                    <a:pt x="321233" y="378510"/>
                  </a:lnTo>
                  <a:lnTo>
                    <a:pt x="304393" y="414642"/>
                  </a:lnTo>
                  <a:lnTo>
                    <a:pt x="296037" y="453720"/>
                  </a:lnTo>
                  <a:lnTo>
                    <a:pt x="296837" y="490435"/>
                  </a:lnTo>
                  <a:lnTo>
                    <a:pt x="296913" y="494118"/>
                  </a:lnTo>
                  <a:lnTo>
                    <a:pt x="307822" y="534250"/>
                  </a:lnTo>
                  <a:lnTo>
                    <a:pt x="329526" y="572503"/>
                  </a:lnTo>
                  <a:lnTo>
                    <a:pt x="360718" y="604875"/>
                  </a:lnTo>
                  <a:lnTo>
                    <a:pt x="397294" y="627214"/>
                  </a:lnTo>
                  <a:lnTo>
                    <a:pt x="437261" y="639635"/>
                  </a:lnTo>
                  <a:lnTo>
                    <a:pt x="478663" y="642226"/>
                  </a:lnTo>
                  <a:lnTo>
                    <a:pt x="519518" y="635114"/>
                  </a:lnTo>
                  <a:lnTo>
                    <a:pt x="557834" y="618388"/>
                  </a:lnTo>
                  <a:lnTo>
                    <a:pt x="572630" y="606907"/>
                  </a:lnTo>
                  <a:lnTo>
                    <a:pt x="591642" y="592175"/>
                  </a:lnTo>
                  <a:lnTo>
                    <a:pt x="618959" y="556552"/>
                  </a:lnTo>
                  <a:lnTo>
                    <a:pt x="636384" y="515620"/>
                  </a:lnTo>
                  <a:lnTo>
                    <a:pt x="642696" y="474002"/>
                  </a:lnTo>
                  <a:close/>
                </a:path>
                <a:path w="938530" h="939164">
                  <a:moveTo>
                    <a:pt x="804887" y="145072"/>
                  </a:moveTo>
                  <a:lnTo>
                    <a:pt x="804481" y="134162"/>
                  </a:lnTo>
                  <a:lnTo>
                    <a:pt x="804672" y="125145"/>
                  </a:lnTo>
                  <a:lnTo>
                    <a:pt x="799490" y="69189"/>
                  </a:lnTo>
                  <a:lnTo>
                    <a:pt x="795108" y="63525"/>
                  </a:lnTo>
                  <a:lnTo>
                    <a:pt x="789901" y="59855"/>
                  </a:lnTo>
                  <a:lnTo>
                    <a:pt x="783831" y="58635"/>
                  </a:lnTo>
                  <a:lnTo>
                    <a:pt x="776846" y="60325"/>
                  </a:lnTo>
                  <a:lnTo>
                    <a:pt x="767791" y="68745"/>
                  </a:lnTo>
                  <a:lnTo>
                    <a:pt x="766114" y="80276"/>
                  </a:lnTo>
                  <a:lnTo>
                    <a:pt x="767473" y="93192"/>
                  </a:lnTo>
                  <a:lnTo>
                    <a:pt x="767524" y="105765"/>
                  </a:lnTo>
                  <a:lnTo>
                    <a:pt x="721271" y="73609"/>
                  </a:lnTo>
                  <a:lnTo>
                    <a:pt x="672223" y="46456"/>
                  </a:lnTo>
                  <a:lnTo>
                    <a:pt x="620433" y="25019"/>
                  </a:lnTo>
                  <a:lnTo>
                    <a:pt x="565937" y="10007"/>
                  </a:lnTo>
                  <a:lnTo>
                    <a:pt x="519518" y="2717"/>
                  </a:lnTo>
                  <a:lnTo>
                    <a:pt x="473722" y="0"/>
                  </a:lnTo>
                  <a:lnTo>
                    <a:pt x="428764" y="1701"/>
                  </a:lnTo>
                  <a:lnTo>
                    <a:pt x="384873" y="7594"/>
                  </a:lnTo>
                  <a:lnTo>
                    <a:pt x="342252" y="17500"/>
                  </a:lnTo>
                  <a:lnTo>
                    <a:pt x="301117" y="31229"/>
                  </a:lnTo>
                  <a:lnTo>
                    <a:pt x="261683" y="48577"/>
                  </a:lnTo>
                  <a:lnTo>
                    <a:pt x="224180" y="69354"/>
                  </a:lnTo>
                  <a:lnTo>
                    <a:pt x="188798" y="93383"/>
                  </a:lnTo>
                  <a:lnTo>
                    <a:pt x="155778" y="120446"/>
                  </a:lnTo>
                  <a:lnTo>
                    <a:pt x="125323" y="150368"/>
                  </a:lnTo>
                  <a:lnTo>
                    <a:pt x="97650" y="182956"/>
                  </a:lnTo>
                  <a:lnTo>
                    <a:pt x="72986" y="217995"/>
                  </a:lnTo>
                  <a:lnTo>
                    <a:pt x="51523" y="255320"/>
                  </a:lnTo>
                  <a:lnTo>
                    <a:pt x="33502" y="294716"/>
                  </a:lnTo>
                  <a:lnTo>
                    <a:pt x="19113" y="336003"/>
                  </a:lnTo>
                  <a:lnTo>
                    <a:pt x="8597" y="378980"/>
                  </a:lnTo>
                  <a:lnTo>
                    <a:pt x="2159" y="423456"/>
                  </a:lnTo>
                  <a:lnTo>
                    <a:pt x="0" y="469239"/>
                  </a:lnTo>
                  <a:lnTo>
                    <a:pt x="2362" y="516140"/>
                  </a:lnTo>
                  <a:lnTo>
                    <a:pt x="10185" y="565835"/>
                  </a:lnTo>
                  <a:lnTo>
                    <a:pt x="32181" y="584301"/>
                  </a:lnTo>
                  <a:lnTo>
                    <a:pt x="41592" y="579285"/>
                  </a:lnTo>
                  <a:lnTo>
                    <a:pt x="46469" y="569391"/>
                  </a:lnTo>
                  <a:lnTo>
                    <a:pt x="38392" y="523951"/>
                  </a:lnTo>
                  <a:lnTo>
                    <a:pt x="35039" y="479145"/>
                  </a:lnTo>
                  <a:lnTo>
                    <a:pt x="36220" y="435216"/>
                  </a:lnTo>
                  <a:lnTo>
                    <a:pt x="41732" y="392366"/>
                  </a:lnTo>
                  <a:lnTo>
                    <a:pt x="51333" y="350837"/>
                  </a:lnTo>
                  <a:lnTo>
                    <a:pt x="64846" y="310857"/>
                  </a:lnTo>
                  <a:lnTo>
                    <a:pt x="82042" y="272669"/>
                  </a:lnTo>
                  <a:lnTo>
                    <a:pt x="102717" y="236474"/>
                  </a:lnTo>
                  <a:lnTo>
                    <a:pt x="126669" y="202501"/>
                  </a:lnTo>
                  <a:lnTo>
                    <a:pt x="153670" y="171005"/>
                  </a:lnTo>
                  <a:lnTo>
                    <a:pt x="183515" y="142189"/>
                  </a:lnTo>
                  <a:lnTo>
                    <a:pt x="216001" y="116293"/>
                  </a:lnTo>
                  <a:lnTo>
                    <a:pt x="250913" y="93548"/>
                  </a:lnTo>
                  <a:lnTo>
                    <a:pt x="288036" y="74168"/>
                  </a:lnTo>
                  <a:lnTo>
                    <a:pt x="327164" y="58394"/>
                  </a:lnTo>
                  <a:lnTo>
                    <a:pt x="368096" y="46443"/>
                  </a:lnTo>
                  <a:lnTo>
                    <a:pt x="410616" y="38557"/>
                  </a:lnTo>
                  <a:lnTo>
                    <a:pt x="454494" y="34950"/>
                  </a:lnTo>
                  <a:lnTo>
                    <a:pt x="499554" y="35864"/>
                  </a:lnTo>
                  <a:lnTo>
                    <a:pt x="545553" y="41503"/>
                  </a:lnTo>
                  <a:lnTo>
                    <a:pt x="599592" y="54673"/>
                  </a:lnTo>
                  <a:lnTo>
                    <a:pt x="651662" y="74853"/>
                  </a:lnTo>
                  <a:lnTo>
                    <a:pt x="700620" y="101600"/>
                  </a:lnTo>
                  <a:lnTo>
                    <a:pt x="745299" y="134493"/>
                  </a:lnTo>
                  <a:lnTo>
                    <a:pt x="734796" y="135509"/>
                  </a:lnTo>
                  <a:lnTo>
                    <a:pt x="722210" y="135991"/>
                  </a:lnTo>
                  <a:lnTo>
                    <a:pt x="710272" y="137782"/>
                  </a:lnTo>
                  <a:lnTo>
                    <a:pt x="701662" y="142709"/>
                  </a:lnTo>
                  <a:lnTo>
                    <a:pt x="697572" y="151295"/>
                  </a:lnTo>
                  <a:lnTo>
                    <a:pt x="698525" y="159893"/>
                  </a:lnTo>
                  <a:lnTo>
                    <a:pt x="703580" y="167144"/>
                  </a:lnTo>
                  <a:lnTo>
                    <a:pt x="711847" y="171678"/>
                  </a:lnTo>
                  <a:lnTo>
                    <a:pt x="731329" y="170027"/>
                  </a:lnTo>
                  <a:lnTo>
                    <a:pt x="758304" y="169354"/>
                  </a:lnTo>
                  <a:lnTo>
                    <a:pt x="784174" y="167576"/>
                  </a:lnTo>
                  <a:lnTo>
                    <a:pt x="800354" y="162648"/>
                  </a:lnTo>
                  <a:lnTo>
                    <a:pt x="804087" y="155397"/>
                  </a:lnTo>
                  <a:lnTo>
                    <a:pt x="804887" y="145072"/>
                  </a:lnTo>
                  <a:close/>
                </a:path>
                <a:path w="938530" h="939164">
                  <a:moveTo>
                    <a:pt x="818781" y="499783"/>
                  </a:moveTo>
                  <a:lnTo>
                    <a:pt x="817994" y="471843"/>
                  </a:lnTo>
                  <a:lnTo>
                    <a:pt x="816914" y="437553"/>
                  </a:lnTo>
                  <a:lnTo>
                    <a:pt x="817575" y="407073"/>
                  </a:lnTo>
                  <a:lnTo>
                    <a:pt x="807313" y="391833"/>
                  </a:lnTo>
                  <a:lnTo>
                    <a:pt x="791857" y="388023"/>
                  </a:lnTo>
                  <a:lnTo>
                    <a:pt x="786701" y="386753"/>
                  </a:lnTo>
                  <a:lnTo>
                    <a:pt x="782370" y="386981"/>
                  </a:lnTo>
                  <a:lnTo>
                    <a:pt x="782370" y="423583"/>
                  </a:lnTo>
                  <a:lnTo>
                    <a:pt x="782370" y="516293"/>
                  </a:lnTo>
                  <a:lnTo>
                    <a:pt x="725868" y="516293"/>
                  </a:lnTo>
                  <a:lnTo>
                    <a:pt x="716292" y="521373"/>
                  </a:lnTo>
                  <a:lnTo>
                    <a:pt x="709333" y="535343"/>
                  </a:lnTo>
                  <a:lnTo>
                    <a:pt x="704265" y="551853"/>
                  </a:lnTo>
                  <a:lnTo>
                    <a:pt x="700417" y="564553"/>
                  </a:lnTo>
                  <a:lnTo>
                    <a:pt x="695388" y="574713"/>
                  </a:lnTo>
                  <a:lnTo>
                    <a:pt x="688644" y="587413"/>
                  </a:lnTo>
                  <a:lnTo>
                    <a:pt x="682764" y="600113"/>
                  </a:lnTo>
                  <a:lnTo>
                    <a:pt x="680275" y="609003"/>
                  </a:lnTo>
                  <a:lnTo>
                    <a:pt x="685736" y="621703"/>
                  </a:lnTo>
                  <a:lnTo>
                    <a:pt x="698334" y="635673"/>
                  </a:lnTo>
                  <a:lnTo>
                    <a:pt x="712597" y="648373"/>
                  </a:lnTo>
                  <a:lnTo>
                    <a:pt x="723049" y="659803"/>
                  </a:lnTo>
                  <a:lnTo>
                    <a:pt x="661073" y="722033"/>
                  </a:lnTo>
                  <a:lnTo>
                    <a:pt x="659485" y="723303"/>
                  </a:lnTo>
                  <a:lnTo>
                    <a:pt x="658571" y="723303"/>
                  </a:lnTo>
                  <a:lnTo>
                    <a:pt x="656399" y="722033"/>
                  </a:lnTo>
                  <a:lnTo>
                    <a:pt x="653084" y="719493"/>
                  </a:lnTo>
                  <a:lnTo>
                    <a:pt x="648119" y="715683"/>
                  </a:lnTo>
                  <a:lnTo>
                    <a:pt x="638365" y="704253"/>
                  </a:lnTo>
                  <a:lnTo>
                    <a:pt x="628319" y="694093"/>
                  </a:lnTo>
                  <a:lnTo>
                    <a:pt x="619239" y="685203"/>
                  </a:lnTo>
                  <a:lnTo>
                    <a:pt x="607047" y="682663"/>
                  </a:lnTo>
                  <a:lnTo>
                    <a:pt x="594842" y="685203"/>
                  </a:lnTo>
                  <a:lnTo>
                    <a:pt x="582790" y="691553"/>
                  </a:lnTo>
                  <a:lnTo>
                    <a:pt x="571093" y="697903"/>
                  </a:lnTo>
                  <a:lnTo>
                    <a:pt x="559181" y="702983"/>
                  </a:lnTo>
                  <a:lnTo>
                    <a:pt x="543572" y="708063"/>
                  </a:lnTo>
                  <a:lnTo>
                    <a:pt x="528993" y="713143"/>
                  </a:lnTo>
                  <a:lnTo>
                    <a:pt x="520217" y="718223"/>
                  </a:lnTo>
                  <a:lnTo>
                    <a:pt x="515569" y="723303"/>
                  </a:lnTo>
                  <a:lnTo>
                    <a:pt x="515569" y="782993"/>
                  </a:lnTo>
                  <a:lnTo>
                    <a:pt x="422935" y="782993"/>
                  </a:lnTo>
                  <a:lnTo>
                    <a:pt x="422935" y="725843"/>
                  </a:lnTo>
                  <a:lnTo>
                    <a:pt x="419569" y="719493"/>
                  </a:lnTo>
                  <a:lnTo>
                    <a:pt x="418909" y="718223"/>
                  </a:lnTo>
                  <a:lnTo>
                    <a:pt x="418211" y="718223"/>
                  </a:lnTo>
                  <a:lnTo>
                    <a:pt x="409943" y="713143"/>
                  </a:lnTo>
                  <a:lnTo>
                    <a:pt x="396430" y="708063"/>
                  </a:lnTo>
                  <a:lnTo>
                    <a:pt x="382041" y="704253"/>
                  </a:lnTo>
                  <a:lnTo>
                    <a:pt x="371081" y="700443"/>
                  </a:lnTo>
                  <a:lnTo>
                    <a:pt x="350481" y="689013"/>
                  </a:lnTo>
                  <a:lnTo>
                    <a:pt x="339394" y="683933"/>
                  </a:lnTo>
                  <a:lnTo>
                    <a:pt x="330936" y="681393"/>
                  </a:lnTo>
                  <a:lnTo>
                    <a:pt x="326085" y="681393"/>
                  </a:lnTo>
                  <a:lnTo>
                    <a:pt x="320217" y="685203"/>
                  </a:lnTo>
                  <a:lnTo>
                    <a:pt x="316445" y="687743"/>
                  </a:lnTo>
                  <a:lnTo>
                    <a:pt x="308216" y="696633"/>
                  </a:lnTo>
                  <a:lnTo>
                    <a:pt x="298665" y="706793"/>
                  </a:lnTo>
                  <a:lnTo>
                    <a:pt x="289420" y="716953"/>
                  </a:lnTo>
                  <a:lnTo>
                    <a:pt x="282105" y="722033"/>
                  </a:lnTo>
                  <a:lnTo>
                    <a:pt x="279933" y="723303"/>
                  </a:lnTo>
                  <a:lnTo>
                    <a:pt x="279031" y="723303"/>
                  </a:lnTo>
                  <a:lnTo>
                    <a:pt x="277431" y="722033"/>
                  </a:lnTo>
                  <a:lnTo>
                    <a:pt x="215455" y="659803"/>
                  </a:lnTo>
                  <a:lnTo>
                    <a:pt x="221742" y="652183"/>
                  </a:lnTo>
                  <a:lnTo>
                    <a:pt x="235750" y="639483"/>
                  </a:lnTo>
                  <a:lnTo>
                    <a:pt x="250151" y="625513"/>
                  </a:lnTo>
                  <a:lnTo>
                    <a:pt x="257657" y="614083"/>
                  </a:lnTo>
                  <a:lnTo>
                    <a:pt x="256590" y="603923"/>
                  </a:lnTo>
                  <a:lnTo>
                    <a:pt x="251129" y="589953"/>
                  </a:lnTo>
                  <a:lnTo>
                    <a:pt x="244182" y="577253"/>
                  </a:lnTo>
                  <a:lnTo>
                    <a:pt x="238607" y="565823"/>
                  </a:lnTo>
                  <a:lnTo>
                    <a:pt x="233756" y="550583"/>
                  </a:lnTo>
                  <a:lnTo>
                    <a:pt x="228917" y="535343"/>
                  </a:lnTo>
                  <a:lnTo>
                    <a:pt x="221081" y="521373"/>
                  </a:lnTo>
                  <a:lnTo>
                    <a:pt x="208940" y="516293"/>
                  </a:lnTo>
                  <a:lnTo>
                    <a:pt x="156133" y="516293"/>
                  </a:lnTo>
                  <a:lnTo>
                    <a:pt x="156133" y="423583"/>
                  </a:lnTo>
                  <a:lnTo>
                    <a:pt x="216344" y="423583"/>
                  </a:lnTo>
                  <a:lnTo>
                    <a:pt x="222834" y="418503"/>
                  </a:lnTo>
                  <a:lnTo>
                    <a:pt x="227914" y="407073"/>
                  </a:lnTo>
                  <a:lnTo>
                    <a:pt x="233654" y="388023"/>
                  </a:lnTo>
                  <a:lnTo>
                    <a:pt x="234429" y="385483"/>
                  </a:lnTo>
                  <a:lnTo>
                    <a:pt x="240245" y="370243"/>
                  </a:lnTo>
                  <a:lnTo>
                    <a:pt x="249301" y="352463"/>
                  </a:lnTo>
                  <a:lnTo>
                    <a:pt x="255219" y="342303"/>
                  </a:lnTo>
                  <a:lnTo>
                    <a:pt x="257975" y="332143"/>
                  </a:lnTo>
                  <a:lnTo>
                    <a:pt x="254330" y="320713"/>
                  </a:lnTo>
                  <a:lnTo>
                    <a:pt x="246367" y="311823"/>
                  </a:lnTo>
                  <a:lnTo>
                    <a:pt x="233845" y="300393"/>
                  </a:lnTo>
                  <a:lnTo>
                    <a:pt x="222288" y="288963"/>
                  </a:lnTo>
                  <a:lnTo>
                    <a:pt x="217208" y="281343"/>
                  </a:lnTo>
                  <a:lnTo>
                    <a:pt x="281203" y="215303"/>
                  </a:lnTo>
                  <a:lnTo>
                    <a:pt x="287629" y="221653"/>
                  </a:lnTo>
                  <a:lnTo>
                    <a:pt x="312305" y="247053"/>
                  </a:lnTo>
                  <a:lnTo>
                    <a:pt x="321119" y="255943"/>
                  </a:lnTo>
                  <a:lnTo>
                    <a:pt x="331216" y="258483"/>
                  </a:lnTo>
                  <a:lnTo>
                    <a:pt x="340017" y="257213"/>
                  </a:lnTo>
                  <a:lnTo>
                    <a:pt x="348297" y="252133"/>
                  </a:lnTo>
                  <a:lnTo>
                    <a:pt x="356831" y="247053"/>
                  </a:lnTo>
                  <a:lnTo>
                    <a:pt x="362483" y="244513"/>
                  </a:lnTo>
                  <a:lnTo>
                    <a:pt x="369112" y="240703"/>
                  </a:lnTo>
                  <a:lnTo>
                    <a:pt x="374789" y="239433"/>
                  </a:lnTo>
                  <a:lnTo>
                    <a:pt x="402323" y="230543"/>
                  </a:lnTo>
                  <a:lnTo>
                    <a:pt x="416712" y="224193"/>
                  </a:lnTo>
                  <a:lnTo>
                    <a:pt x="420852" y="219113"/>
                  </a:lnTo>
                  <a:lnTo>
                    <a:pt x="422935" y="216573"/>
                  </a:lnTo>
                  <a:lnTo>
                    <a:pt x="422935" y="158153"/>
                  </a:lnTo>
                  <a:lnTo>
                    <a:pt x="515569" y="158153"/>
                  </a:lnTo>
                  <a:lnTo>
                    <a:pt x="515569" y="215303"/>
                  </a:lnTo>
                  <a:lnTo>
                    <a:pt x="521563" y="222923"/>
                  </a:lnTo>
                  <a:lnTo>
                    <a:pt x="535571" y="230543"/>
                  </a:lnTo>
                  <a:lnTo>
                    <a:pt x="563727" y="239433"/>
                  </a:lnTo>
                  <a:lnTo>
                    <a:pt x="573532" y="243243"/>
                  </a:lnTo>
                  <a:lnTo>
                    <a:pt x="586854" y="250863"/>
                  </a:lnTo>
                  <a:lnTo>
                    <a:pt x="599478" y="257213"/>
                  </a:lnTo>
                  <a:lnTo>
                    <a:pt x="607275" y="259753"/>
                  </a:lnTo>
                  <a:lnTo>
                    <a:pt x="618248" y="254673"/>
                  </a:lnTo>
                  <a:lnTo>
                    <a:pt x="630885" y="241973"/>
                  </a:lnTo>
                  <a:lnTo>
                    <a:pt x="643293" y="229273"/>
                  </a:lnTo>
                  <a:lnTo>
                    <a:pt x="653529" y="219113"/>
                  </a:lnTo>
                  <a:lnTo>
                    <a:pt x="655243" y="217843"/>
                  </a:lnTo>
                  <a:lnTo>
                    <a:pt x="656488" y="216573"/>
                  </a:lnTo>
                  <a:lnTo>
                    <a:pt x="658787" y="217843"/>
                  </a:lnTo>
                  <a:lnTo>
                    <a:pt x="722223" y="282613"/>
                  </a:lnTo>
                  <a:lnTo>
                    <a:pt x="713270" y="291503"/>
                  </a:lnTo>
                  <a:lnTo>
                    <a:pt x="702170" y="301663"/>
                  </a:lnTo>
                  <a:lnTo>
                    <a:pt x="691362" y="311823"/>
                  </a:lnTo>
                  <a:lnTo>
                    <a:pt x="683336" y="321983"/>
                  </a:lnTo>
                  <a:lnTo>
                    <a:pt x="680262" y="332143"/>
                  </a:lnTo>
                  <a:lnTo>
                    <a:pt x="682815" y="341033"/>
                  </a:lnTo>
                  <a:lnTo>
                    <a:pt x="688098" y="349923"/>
                  </a:lnTo>
                  <a:lnTo>
                    <a:pt x="693216" y="360083"/>
                  </a:lnTo>
                  <a:lnTo>
                    <a:pt x="710488" y="407073"/>
                  </a:lnTo>
                  <a:lnTo>
                    <a:pt x="715505" y="418503"/>
                  </a:lnTo>
                  <a:lnTo>
                    <a:pt x="722160" y="423583"/>
                  </a:lnTo>
                  <a:lnTo>
                    <a:pt x="782370" y="423583"/>
                  </a:lnTo>
                  <a:lnTo>
                    <a:pt x="782370" y="386981"/>
                  </a:lnTo>
                  <a:lnTo>
                    <a:pt x="762596" y="388023"/>
                  </a:lnTo>
                  <a:lnTo>
                    <a:pt x="741870" y="388023"/>
                  </a:lnTo>
                  <a:lnTo>
                    <a:pt x="719670" y="333413"/>
                  </a:lnTo>
                  <a:lnTo>
                    <a:pt x="729932" y="321983"/>
                  </a:lnTo>
                  <a:lnTo>
                    <a:pt x="744893" y="308013"/>
                  </a:lnTo>
                  <a:lnTo>
                    <a:pt x="758672" y="294043"/>
                  </a:lnTo>
                  <a:lnTo>
                    <a:pt x="765378" y="282613"/>
                  </a:lnTo>
                  <a:lnTo>
                    <a:pt x="766165" y="276263"/>
                  </a:lnTo>
                  <a:lnTo>
                    <a:pt x="762838" y="272453"/>
                  </a:lnTo>
                  <a:lnTo>
                    <a:pt x="759256" y="267373"/>
                  </a:lnTo>
                  <a:lnTo>
                    <a:pt x="738771" y="244513"/>
                  </a:lnTo>
                  <a:lnTo>
                    <a:pt x="714933" y="222923"/>
                  </a:lnTo>
                  <a:lnTo>
                    <a:pt x="708215" y="216573"/>
                  </a:lnTo>
                  <a:lnTo>
                    <a:pt x="690753" y="200063"/>
                  </a:lnTo>
                  <a:lnTo>
                    <a:pt x="669277" y="177203"/>
                  </a:lnTo>
                  <a:lnTo>
                    <a:pt x="663244" y="173393"/>
                  </a:lnTo>
                  <a:lnTo>
                    <a:pt x="654672" y="173393"/>
                  </a:lnTo>
                  <a:lnTo>
                    <a:pt x="648284" y="177203"/>
                  </a:lnTo>
                  <a:lnTo>
                    <a:pt x="638505" y="186093"/>
                  </a:lnTo>
                  <a:lnTo>
                    <a:pt x="624928" y="200063"/>
                  </a:lnTo>
                  <a:lnTo>
                    <a:pt x="611936" y="212763"/>
                  </a:lnTo>
                  <a:lnTo>
                    <a:pt x="603923" y="219113"/>
                  </a:lnTo>
                  <a:lnTo>
                    <a:pt x="551624" y="197523"/>
                  </a:lnTo>
                  <a:lnTo>
                    <a:pt x="550379" y="187363"/>
                  </a:lnTo>
                  <a:lnTo>
                    <a:pt x="550506" y="173393"/>
                  </a:lnTo>
                  <a:lnTo>
                    <a:pt x="550519" y="170853"/>
                  </a:lnTo>
                  <a:lnTo>
                    <a:pt x="550811" y="158153"/>
                  </a:lnTo>
                  <a:lnTo>
                    <a:pt x="550849" y="147993"/>
                  </a:lnTo>
                  <a:lnTo>
                    <a:pt x="550608" y="139103"/>
                  </a:lnTo>
                  <a:lnTo>
                    <a:pt x="499440" y="120053"/>
                  </a:lnTo>
                  <a:lnTo>
                    <a:pt x="465264" y="118783"/>
                  </a:lnTo>
                  <a:lnTo>
                    <a:pt x="431457" y="120053"/>
                  </a:lnTo>
                  <a:lnTo>
                    <a:pt x="391718" y="126403"/>
                  </a:lnTo>
                  <a:lnTo>
                    <a:pt x="389204" y="147993"/>
                  </a:lnTo>
                  <a:lnTo>
                    <a:pt x="390169" y="186093"/>
                  </a:lnTo>
                  <a:lnTo>
                    <a:pt x="390194" y="187363"/>
                  </a:lnTo>
                  <a:lnTo>
                    <a:pt x="389331" y="197523"/>
                  </a:lnTo>
                  <a:lnTo>
                    <a:pt x="333463" y="219113"/>
                  </a:lnTo>
                  <a:lnTo>
                    <a:pt x="329577" y="215303"/>
                  </a:lnTo>
                  <a:lnTo>
                    <a:pt x="289509" y="175933"/>
                  </a:lnTo>
                  <a:lnTo>
                    <a:pt x="274154" y="175933"/>
                  </a:lnTo>
                  <a:lnTo>
                    <a:pt x="176758" y="272453"/>
                  </a:lnTo>
                  <a:lnTo>
                    <a:pt x="173507" y="278803"/>
                  </a:lnTo>
                  <a:lnTo>
                    <a:pt x="173609" y="281343"/>
                  </a:lnTo>
                  <a:lnTo>
                    <a:pt x="173659" y="282613"/>
                  </a:lnTo>
                  <a:lnTo>
                    <a:pt x="173761" y="285153"/>
                  </a:lnTo>
                  <a:lnTo>
                    <a:pt x="176758" y="290233"/>
                  </a:lnTo>
                  <a:lnTo>
                    <a:pt x="184746" y="300393"/>
                  </a:lnTo>
                  <a:lnTo>
                    <a:pt x="196837" y="310553"/>
                  </a:lnTo>
                  <a:lnTo>
                    <a:pt x="209054" y="321983"/>
                  </a:lnTo>
                  <a:lnTo>
                    <a:pt x="217411" y="330873"/>
                  </a:lnTo>
                  <a:lnTo>
                    <a:pt x="218605" y="333413"/>
                  </a:lnTo>
                  <a:lnTo>
                    <a:pt x="219278" y="333413"/>
                  </a:lnTo>
                  <a:lnTo>
                    <a:pt x="218871" y="337223"/>
                  </a:lnTo>
                  <a:lnTo>
                    <a:pt x="216852" y="342303"/>
                  </a:lnTo>
                  <a:lnTo>
                    <a:pt x="212801" y="349923"/>
                  </a:lnTo>
                  <a:lnTo>
                    <a:pt x="208381" y="358813"/>
                  </a:lnTo>
                  <a:lnTo>
                    <a:pt x="205257" y="366433"/>
                  </a:lnTo>
                  <a:lnTo>
                    <a:pt x="202387" y="372783"/>
                  </a:lnTo>
                  <a:lnTo>
                    <a:pt x="200215" y="380403"/>
                  </a:lnTo>
                  <a:lnTo>
                    <a:pt x="198564" y="388023"/>
                  </a:lnTo>
                  <a:lnTo>
                    <a:pt x="178333" y="388023"/>
                  </a:lnTo>
                  <a:lnTo>
                    <a:pt x="153885" y="386753"/>
                  </a:lnTo>
                  <a:lnTo>
                    <a:pt x="132803" y="390563"/>
                  </a:lnTo>
                  <a:lnTo>
                    <a:pt x="122694" y="405803"/>
                  </a:lnTo>
                  <a:lnTo>
                    <a:pt x="121450" y="437553"/>
                  </a:lnTo>
                  <a:lnTo>
                    <a:pt x="122262" y="469303"/>
                  </a:lnTo>
                  <a:lnTo>
                    <a:pt x="122326" y="471843"/>
                  </a:lnTo>
                  <a:lnTo>
                    <a:pt x="123278" y="499783"/>
                  </a:lnTo>
                  <a:lnTo>
                    <a:pt x="123177" y="539153"/>
                  </a:lnTo>
                  <a:lnTo>
                    <a:pt x="134708" y="549313"/>
                  </a:lnTo>
                  <a:lnTo>
                    <a:pt x="156400" y="551853"/>
                  </a:lnTo>
                  <a:lnTo>
                    <a:pt x="180136" y="550583"/>
                  </a:lnTo>
                  <a:lnTo>
                    <a:pt x="197853" y="553123"/>
                  </a:lnTo>
                  <a:lnTo>
                    <a:pt x="218884" y="605193"/>
                  </a:lnTo>
                  <a:lnTo>
                    <a:pt x="175628" y="649643"/>
                  </a:lnTo>
                  <a:lnTo>
                    <a:pt x="175602" y="652183"/>
                  </a:lnTo>
                  <a:lnTo>
                    <a:pt x="175488" y="666153"/>
                  </a:lnTo>
                  <a:lnTo>
                    <a:pt x="271792" y="762673"/>
                  </a:lnTo>
                  <a:lnTo>
                    <a:pt x="277431" y="765213"/>
                  </a:lnTo>
                  <a:lnTo>
                    <a:pt x="284657" y="765213"/>
                  </a:lnTo>
                  <a:lnTo>
                    <a:pt x="290233" y="762673"/>
                  </a:lnTo>
                  <a:lnTo>
                    <a:pt x="299986" y="753783"/>
                  </a:lnTo>
                  <a:lnTo>
                    <a:pt x="310794" y="742353"/>
                  </a:lnTo>
                  <a:lnTo>
                    <a:pt x="321538" y="729653"/>
                  </a:lnTo>
                  <a:lnTo>
                    <a:pt x="329552" y="723303"/>
                  </a:lnTo>
                  <a:lnTo>
                    <a:pt x="331152" y="722033"/>
                  </a:lnTo>
                  <a:lnTo>
                    <a:pt x="333197" y="720763"/>
                  </a:lnTo>
                  <a:lnTo>
                    <a:pt x="333540" y="719493"/>
                  </a:lnTo>
                  <a:lnTo>
                    <a:pt x="336334" y="719493"/>
                  </a:lnTo>
                  <a:lnTo>
                    <a:pt x="360464" y="730923"/>
                  </a:lnTo>
                  <a:lnTo>
                    <a:pt x="374599" y="738543"/>
                  </a:lnTo>
                  <a:lnTo>
                    <a:pt x="387654" y="739813"/>
                  </a:lnTo>
                  <a:lnTo>
                    <a:pt x="387870" y="753783"/>
                  </a:lnTo>
                  <a:lnTo>
                    <a:pt x="387858" y="765213"/>
                  </a:lnTo>
                  <a:lnTo>
                    <a:pt x="387184" y="782993"/>
                  </a:lnTo>
                  <a:lnTo>
                    <a:pt x="387134" y="784263"/>
                  </a:lnTo>
                  <a:lnTo>
                    <a:pt x="387045" y="786803"/>
                  </a:lnTo>
                  <a:lnTo>
                    <a:pt x="391718" y="808393"/>
                  </a:lnTo>
                  <a:lnTo>
                    <a:pt x="408965" y="818553"/>
                  </a:lnTo>
                  <a:lnTo>
                    <a:pt x="472274" y="818553"/>
                  </a:lnTo>
                  <a:lnTo>
                    <a:pt x="504710" y="817283"/>
                  </a:lnTo>
                  <a:lnTo>
                    <a:pt x="536079" y="817283"/>
                  </a:lnTo>
                  <a:lnTo>
                    <a:pt x="548728" y="804583"/>
                  </a:lnTo>
                  <a:lnTo>
                    <a:pt x="551307" y="784263"/>
                  </a:lnTo>
                  <a:lnTo>
                    <a:pt x="551268" y="782993"/>
                  </a:lnTo>
                  <a:lnTo>
                    <a:pt x="550595" y="765213"/>
                  </a:lnTo>
                  <a:lnTo>
                    <a:pt x="550506" y="762673"/>
                  </a:lnTo>
                  <a:lnTo>
                    <a:pt x="550405" y="760133"/>
                  </a:lnTo>
                  <a:lnTo>
                    <a:pt x="552602" y="741083"/>
                  </a:lnTo>
                  <a:lnTo>
                    <a:pt x="605167" y="719493"/>
                  </a:lnTo>
                  <a:lnTo>
                    <a:pt x="612914" y="725843"/>
                  </a:lnTo>
                  <a:lnTo>
                    <a:pt x="625360" y="739813"/>
                  </a:lnTo>
                  <a:lnTo>
                    <a:pt x="638492" y="753783"/>
                  </a:lnTo>
                  <a:lnTo>
                    <a:pt x="648284" y="762673"/>
                  </a:lnTo>
                  <a:lnTo>
                    <a:pt x="653821" y="765213"/>
                  </a:lnTo>
                  <a:lnTo>
                    <a:pt x="659790" y="765213"/>
                  </a:lnTo>
                  <a:lnTo>
                    <a:pt x="665759" y="763943"/>
                  </a:lnTo>
                  <a:lnTo>
                    <a:pt x="706907" y="723303"/>
                  </a:lnTo>
                  <a:lnTo>
                    <a:pt x="758342" y="672503"/>
                  </a:lnTo>
                  <a:lnTo>
                    <a:pt x="763955" y="653453"/>
                  </a:lnTo>
                  <a:lnTo>
                    <a:pt x="751865" y="636943"/>
                  </a:lnTo>
                  <a:lnTo>
                    <a:pt x="733348" y="620433"/>
                  </a:lnTo>
                  <a:lnTo>
                    <a:pt x="719670" y="603923"/>
                  </a:lnTo>
                  <a:lnTo>
                    <a:pt x="741540" y="551853"/>
                  </a:lnTo>
                  <a:lnTo>
                    <a:pt x="763168" y="550583"/>
                  </a:lnTo>
                  <a:lnTo>
                    <a:pt x="787400" y="551853"/>
                  </a:lnTo>
                  <a:lnTo>
                    <a:pt x="794181" y="550583"/>
                  </a:lnTo>
                  <a:lnTo>
                    <a:pt x="807732" y="548043"/>
                  </a:lnTo>
                  <a:lnTo>
                    <a:pt x="817651" y="530263"/>
                  </a:lnTo>
                  <a:lnTo>
                    <a:pt x="818781" y="499783"/>
                  </a:lnTo>
                  <a:close/>
                </a:path>
                <a:path w="938530" h="939164">
                  <a:moveTo>
                    <a:pt x="938377" y="449465"/>
                  </a:moveTo>
                  <a:lnTo>
                    <a:pt x="934034" y="403402"/>
                  </a:lnTo>
                  <a:lnTo>
                    <a:pt x="925233" y="363461"/>
                  </a:lnTo>
                  <a:lnTo>
                    <a:pt x="906983" y="352818"/>
                  </a:lnTo>
                  <a:lnTo>
                    <a:pt x="898817" y="357225"/>
                  </a:lnTo>
                  <a:lnTo>
                    <a:pt x="894422" y="366610"/>
                  </a:lnTo>
                  <a:lnTo>
                    <a:pt x="893775" y="378828"/>
                  </a:lnTo>
                  <a:lnTo>
                    <a:pt x="895718" y="392912"/>
                  </a:lnTo>
                  <a:lnTo>
                    <a:pt x="901115" y="421970"/>
                  </a:lnTo>
                  <a:lnTo>
                    <a:pt x="902792" y="436499"/>
                  </a:lnTo>
                  <a:lnTo>
                    <a:pt x="903160" y="485787"/>
                  </a:lnTo>
                  <a:lnTo>
                    <a:pt x="898347" y="534111"/>
                  </a:lnTo>
                  <a:lnTo>
                    <a:pt x="888466" y="581101"/>
                  </a:lnTo>
                  <a:lnTo>
                    <a:pt x="873709" y="626402"/>
                  </a:lnTo>
                  <a:lnTo>
                    <a:pt x="854227" y="669632"/>
                  </a:lnTo>
                  <a:lnTo>
                    <a:pt x="830173" y="710450"/>
                  </a:lnTo>
                  <a:lnTo>
                    <a:pt x="801700" y="748461"/>
                  </a:lnTo>
                  <a:lnTo>
                    <a:pt x="768985" y="783323"/>
                  </a:lnTo>
                  <a:lnTo>
                    <a:pt x="732180" y="814654"/>
                  </a:lnTo>
                  <a:lnTo>
                    <a:pt x="691438" y="842098"/>
                  </a:lnTo>
                  <a:lnTo>
                    <a:pt x="647928" y="864666"/>
                  </a:lnTo>
                  <a:lnTo>
                    <a:pt x="602462" y="881976"/>
                  </a:lnTo>
                  <a:lnTo>
                    <a:pt x="555548" y="894054"/>
                  </a:lnTo>
                  <a:lnTo>
                    <a:pt x="507758" y="900899"/>
                  </a:lnTo>
                  <a:lnTo>
                    <a:pt x="459587" y="902512"/>
                  </a:lnTo>
                  <a:lnTo>
                    <a:pt x="411607" y="898880"/>
                  </a:lnTo>
                  <a:lnTo>
                    <a:pt x="364350" y="890041"/>
                  </a:lnTo>
                  <a:lnTo>
                    <a:pt x="318338" y="875969"/>
                  </a:lnTo>
                  <a:lnTo>
                    <a:pt x="274104" y="856665"/>
                  </a:lnTo>
                  <a:lnTo>
                    <a:pt x="232219" y="832167"/>
                  </a:lnTo>
                  <a:lnTo>
                    <a:pt x="193192" y="802436"/>
                  </a:lnTo>
                  <a:lnTo>
                    <a:pt x="215671" y="801966"/>
                  </a:lnTo>
                  <a:lnTo>
                    <a:pt x="227507" y="800227"/>
                  </a:lnTo>
                  <a:lnTo>
                    <a:pt x="235839" y="795959"/>
                  </a:lnTo>
                  <a:lnTo>
                    <a:pt x="240919" y="786688"/>
                  </a:lnTo>
                  <a:lnTo>
                    <a:pt x="240030" y="777671"/>
                  </a:lnTo>
                  <a:lnTo>
                    <a:pt x="234048" y="770585"/>
                  </a:lnTo>
                  <a:lnTo>
                    <a:pt x="223850" y="767118"/>
                  </a:lnTo>
                  <a:lnTo>
                    <a:pt x="211124" y="766673"/>
                  </a:lnTo>
                  <a:lnTo>
                    <a:pt x="196215" y="767067"/>
                  </a:lnTo>
                  <a:lnTo>
                    <a:pt x="155905" y="770102"/>
                  </a:lnTo>
                  <a:lnTo>
                    <a:pt x="132410" y="790359"/>
                  </a:lnTo>
                  <a:lnTo>
                    <a:pt x="132613" y="806640"/>
                  </a:lnTo>
                  <a:lnTo>
                    <a:pt x="135559" y="848258"/>
                  </a:lnTo>
                  <a:lnTo>
                    <a:pt x="151041" y="879157"/>
                  </a:lnTo>
                  <a:lnTo>
                    <a:pt x="160718" y="878713"/>
                  </a:lnTo>
                  <a:lnTo>
                    <a:pt x="169113" y="871893"/>
                  </a:lnTo>
                  <a:lnTo>
                    <a:pt x="172148" y="862863"/>
                  </a:lnTo>
                  <a:lnTo>
                    <a:pt x="171843" y="852703"/>
                  </a:lnTo>
                  <a:lnTo>
                    <a:pt x="170637" y="842175"/>
                  </a:lnTo>
                  <a:lnTo>
                    <a:pt x="170967" y="832065"/>
                  </a:lnTo>
                  <a:lnTo>
                    <a:pt x="230860" y="873137"/>
                  </a:lnTo>
                  <a:lnTo>
                    <a:pt x="271894" y="894753"/>
                  </a:lnTo>
                  <a:lnTo>
                    <a:pt x="313486" y="911898"/>
                  </a:lnTo>
                  <a:lnTo>
                    <a:pt x="355422" y="924725"/>
                  </a:lnTo>
                  <a:lnTo>
                    <a:pt x="397484" y="933386"/>
                  </a:lnTo>
                  <a:lnTo>
                    <a:pt x="439470" y="938009"/>
                  </a:lnTo>
                  <a:lnTo>
                    <a:pt x="481152" y="938745"/>
                  </a:lnTo>
                  <a:lnTo>
                    <a:pt x="522325" y="935736"/>
                  </a:lnTo>
                  <a:lnTo>
                    <a:pt x="562775" y="929119"/>
                  </a:lnTo>
                  <a:lnTo>
                    <a:pt x="602297" y="919048"/>
                  </a:lnTo>
                  <a:lnTo>
                    <a:pt x="640664" y="905649"/>
                  </a:lnTo>
                  <a:lnTo>
                    <a:pt x="677672" y="889076"/>
                  </a:lnTo>
                  <a:lnTo>
                    <a:pt x="713117" y="869467"/>
                  </a:lnTo>
                  <a:lnTo>
                    <a:pt x="746772" y="846963"/>
                  </a:lnTo>
                  <a:lnTo>
                    <a:pt x="778421" y="821728"/>
                  </a:lnTo>
                  <a:lnTo>
                    <a:pt x="807872" y="793864"/>
                  </a:lnTo>
                  <a:lnTo>
                    <a:pt x="834898" y="763549"/>
                  </a:lnTo>
                  <a:lnTo>
                    <a:pt x="859282" y="730923"/>
                  </a:lnTo>
                  <a:lnTo>
                    <a:pt x="880833" y="696099"/>
                  </a:lnTo>
                  <a:lnTo>
                    <a:pt x="899312" y="659257"/>
                  </a:lnTo>
                  <a:lnTo>
                    <a:pt x="914514" y="620509"/>
                  </a:lnTo>
                  <a:lnTo>
                    <a:pt x="926236" y="580021"/>
                  </a:lnTo>
                  <a:lnTo>
                    <a:pt x="934262" y="537921"/>
                  </a:lnTo>
                  <a:lnTo>
                    <a:pt x="938377" y="494360"/>
                  </a:lnTo>
                  <a:lnTo>
                    <a:pt x="938377" y="44946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7">
            <a:extLst>
              <a:ext uri="{FF2B5EF4-FFF2-40B4-BE49-F238E27FC236}">
                <a16:creationId xmlns:a16="http://schemas.microsoft.com/office/drawing/2014/main" id="{8300E547-FCF2-83B0-A282-EE78D5F06195}"/>
              </a:ext>
            </a:extLst>
          </p:cNvPr>
          <p:cNvGrpSpPr>
            <a:grpSpLocks noChangeAspect="1"/>
          </p:cNvGrpSpPr>
          <p:nvPr/>
        </p:nvGrpSpPr>
        <p:grpSpPr>
          <a:xfrm>
            <a:off x="4253878" y="3141547"/>
            <a:ext cx="1260000" cy="1260000"/>
            <a:chOff x="4809242" y="1669454"/>
            <a:chExt cx="2164080" cy="2164080"/>
          </a:xfrm>
          <a:solidFill>
            <a:srgbClr val="0C3745"/>
          </a:solidFill>
        </p:grpSpPr>
        <p:sp>
          <p:nvSpPr>
            <p:cNvPr id="66" name="object 8">
              <a:extLst>
                <a:ext uri="{FF2B5EF4-FFF2-40B4-BE49-F238E27FC236}">
                  <a16:creationId xmlns:a16="http://schemas.microsoft.com/office/drawing/2014/main" id="{5FF1E030-C8E5-D3A0-5C59-428B8748B984}"/>
                </a:ext>
              </a:extLst>
            </p:cNvPr>
            <p:cNvSpPr/>
            <p:nvPr/>
          </p:nvSpPr>
          <p:spPr>
            <a:xfrm>
              <a:off x="4809242" y="1669454"/>
              <a:ext cx="2164080" cy="2164080"/>
            </a:xfrm>
            <a:custGeom>
              <a:avLst/>
              <a:gdLst/>
              <a:ahLst/>
              <a:cxnLst/>
              <a:rect l="l" t="t" r="r" b="b"/>
              <a:pathLst>
                <a:path w="2164079" h="2164079">
                  <a:moveTo>
                    <a:pt x="1082039" y="0"/>
                  </a:moveTo>
                  <a:lnTo>
                    <a:pt x="1033841" y="1054"/>
                  </a:lnTo>
                  <a:lnTo>
                    <a:pt x="986182" y="4187"/>
                  </a:lnTo>
                  <a:lnTo>
                    <a:pt x="939107" y="9356"/>
                  </a:lnTo>
                  <a:lnTo>
                    <a:pt x="892660" y="16516"/>
                  </a:lnTo>
                  <a:lnTo>
                    <a:pt x="846885" y="25623"/>
                  </a:lnTo>
                  <a:lnTo>
                    <a:pt x="801826" y="36634"/>
                  </a:lnTo>
                  <a:lnTo>
                    <a:pt x="757527" y="49504"/>
                  </a:lnTo>
                  <a:lnTo>
                    <a:pt x="714031" y="64189"/>
                  </a:lnTo>
                  <a:lnTo>
                    <a:pt x="671383" y="80645"/>
                  </a:lnTo>
                  <a:lnTo>
                    <a:pt x="629627" y="98829"/>
                  </a:lnTo>
                  <a:lnTo>
                    <a:pt x="588807" y="118696"/>
                  </a:lnTo>
                  <a:lnTo>
                    <a:pt x="548966" y="140203"/>
                  </a:lnTo>
                  <a:lnTo>
                    <a:pt x="510149" y="163305"/>
                  </a:lnTo>
                  <a:lnTo>
                    <a:pt x="472400" y="187959"/>
                  </a:lnTo>
                  <a:lnTo>
                    <a:pt x="435762" y="214120"/>
                  </a:lnTo>
                  <a:lnTo>
                    <a:pt x="400280" y="241744"/>
                  </a:lnTo>
                  <a:lnTo>
                    <a:pt x="365998" y="270789"/>
                  </a:lnTo>
                  <a:lnTo>
                    <a:pt x="332959" y="301208"/>
                  </a:lnTo>
                  <a:lnTo>
                    <a:pt x="301208" y="332959"/>
                  </a:lnTo>
                  <a:lnTo>
                    <a:pt x="270789" y="365998"/>
                  </a:lnTo>
                  <a:lnTo>
                    <a:pt x="241744" y="400280"/>
                  </a:lnTo>
                  <a:lnTo>
                    <a:pt x="214120" y="435762"/>
                  </a:lnTo>
                  <a:lnTo>
                    <a:pt x="187959" y="472400"/>
                  </a:lnTo>
                  <a:lnTo>
                    <a:pt x="163305" y="510149"/>
                  </a:lnTo>
                  <a:lnTo>
                    <a:pt x="140203" y="548966"/>
                  </a:lnTo>
                  <a:lnTo>
                    <a:pt x="118696" y="588807"/>
                  </a:lnTo>
                  <a:lnTo>
                    <a:pt x="98829" y="629627"/>
                  </a:lnTo>
                  <a:lnTo>
                    <a:pt x="80645" y="671383"/>
                  </a:lnTo>
                  <a:lnTo>
                    <a:pt x="64189" y="714031"/>
                  </a:lnTo>
                  <a:lnTo>
                    <a:pt x="49504" y="757527"/>
                  </a:lnTo>
                  <a:lnTo>
                    <a:pt x="36634" y="801826"/>
                  </a:lnTo>
                  <a:lnTo>
                    <a:pt x="25623" y="846885"/>
                  </a:lnTo>
                  <a:lnTo>
                    <a:pt x="16516" y="892660"/>
                  </a:lnTo>
                  <a:lnTo>
                    <a:pt x="9356" y="939107"/>
                  </a:lnTo>
                  <a:lnTo>
                    <a:pt x="4187" y="986182"/>
                  </a:lnTo>
                  <a:lnTo>
                    <a:pt x="1054" y="1033841"/>
                  </a:lnTo>
                  <a:lnTo>
                    <a:pt x="0" y="1082039"/>
                  </a:lnTo>
                  <a:lnTo>
                    <a:pt x="1054" y="1130238"/>
                  </a:lnTo>
                  <a:lnTo>
                    <a:pt x="4187" y="1177897"/>
                  </a:lnTo>
                  <a:lnTo>
                    <a:pt x="9356" y="1224972"/>
                  </a:lnTo>
                  <a:lnTo>
                    <a:pt x="16516" y="1271419"/>
                  </a:lnTo>
                  <a:lnTo>
                    <a:pt x="25623" y="1317194"/>
                  </a:lnTo>
                  <a:lnTo>
                    <a:pt x="36634" y="1362253"/>
                  </a:lnTo>
                  <a:lnTo>
                    <a:pt x="49504" y="1406552"/>
                  </a:lnTo>
                  <a:lnTo>
                    <a:pt x="64189" y="1450048"/>
                  </a:lnTo>
                  <a:lnTo>
                    <a:pt x="80645" y="1492696"/>
                  </a:lnTo>
                  <a:lnTo>
                    <a:pt x="98829" y="1534452"/>
                  </a:lnTo>
                  <a:lnTo>
                    <a:pt x="118696" y="1575272"/>
                  </a:lnTo>
                  <a:lnTo>
                    <a:pt x="140203" y="1615113"/>
                  </a:lnTo>
                  <a:lnTo>
                    <a:pt x="163305" y="1653930"/>
                  </a:lnTo>
                  <a:lnTo>
                    <a:pt x="187959" y="1691679"/>
                  </a:lnTo>
                  <a:lnTo>
                    <a:pt x="214120" y="1728317"/>
                  </a:lnTo>
                  <a:lnTo>
                    <a:pt x="241744" y="1763799"/>
                  </a:lnTo>
                  <a:lnTo>
                    <a:pt x="270789" y="1798081"/>
                  </a:lnTo>
                  <a:lnTo>
                    <a:pt x="301208" y="1831120"/>
                  </a:lnTo>
                  <a:lnTo>
                    <a:pt x="332959" y="1862871"/>
                  </a:lnTo>
                  <a:lnTo>
                    <a:pt x="365998" y="1893290"/>
                  </a:lnTo>
                  <a:lnTo>
                    <a:pt x="400280" y="1922335"/>
                  </a:lnTo>
                  <a:lnTo>
                    <a:pt x="435762" y="1949959"/>
                  </a:lnTo>
                  <a:lnTo>
                    <a:pt x="472400" y="1976120"/>
                  </a:lnTo>
                  <a:lnTo>
                    <a:pt x="510149" y="2000774"/>
                  </a:lnTo>
                  <a:lnTo>
                    <a:pt x="548966" y="2023876"/>
                  </a:lnTo>
                  <a:lnTo>
                    <a:pt x="588807" y="2045383"/>
                  </a:lnTo>
                  <a:lnTo>
                    <a:pt x="629627" y="2065250"/>
                  </a:lnTo>
                  <a:lnTo>
                    <a:pt x="671383" y="2083434"/>
                  </a:lnTo>
                  <a:lnTo>
                    <a:pt x="714031" y="2099890"/>
                  </a:lnTo>
                  <a:lnTo>
                    <a:pt x="757527" y="2114575"/>
                  </a:lnTo>
                  <a:lnTo>
                    <a:pt x="801826" y="2127445"/>
                  </a:lnTo>
                  <a:lnTo>
                    <a:pt x="846885" y="2138456"/>
                  </a:lnTo>
                  <a:lnTo>
                    <a:pt x="892660" y="2147563"/>
                  </a:lnTo>
                  <a:lnTo>
                    <a:pt x="939107" y="2154723"/>
                  </a:lnTo>
                  <a:lnTo>
                    <a:pt x="986182" y="2159892"/>
                  </a:lnTo>
                  <a:lnTo>
                    <a:pt x="1033841" y="2163025"/>
                  </a:lnTo>
                  <a:lnTo>
                    <a:pt x="1082039" y="2164079"/>
                  </a:lnTo>
                  <a:lnTo>
                    <a:pt x="1130238" y="2163025"/>
                  </a:lnTo>
                  <a:lnTo>
                    <a:pt x="1177897" y="2159892"/>
                  </a:lnTo>
                  <a:lnTo>
                    <a:pt x="1224972" y="2154723"/>
                  </a:lnTo>
                  <a:lnTo>
                    <a:pt x="1271419" y="2147563"/>
                  </a:lnTo>
                  <a:lnTo>
                    <a:pt x="1317194" y="2138456"/>
                  </a:lnTo>
                  <a:lnTo>
                    <a:pt x="1362253" y="2127445"/>
                  </a:lnTo>
                  <a:lnTo>
                    <a:pt x="1406552" y="2114575"/>
                  </a:lnTo>
                  <a:lnTo>
                    <a:pt x="1450048" y="2099890"/>
                  </a:lnTo>
                  <a:lnTo>
                    <a:pt x="1492696" y="2083434"/>
                  </a:lnTo>
                  <a:lnTo>
                    <a:pt x="1534452" y="2065250"/>
                  </a:lnTo>
                  <a:lnTo>
                    <a:pt x="1575272" y="2045383"/>
                  </a:lnTo>
                  <a:lnTo>
                    <a:pt x="1615113" y="2023876"/>
                  </a:lnTo>
                  <a:lnTo>
                    <a:pt x="1653930" y="2000774"/>
                  </a:lnTo>
                  <a:lnTo>
                    <a:pt x="1691679" y="1976120"/>
                  </a:lnTo>
                  <a:lnTo>
                    <a:pt x="1728317" y="1949959"/>
                  </a:lnTo>
                  <a:lnTo>
                    <a:pt x="1763799" y="1922335"/>
                  </a:lnTo>
                  <a:lnTo>
                    <a:pt x="1798081" y="1893290"/>
                  </a:lnTo>
                  <a:lnTo>
                    <a:pt x="1831120" y="1862871"/>
                  </a:lnTo>
                  <a:lnTo>
                    <a:pt x="1862871" y="1831120"/>
                  </a:lnTo>
                  <a:lnTo>
                    <a:pt x="1893290" y="1798081"/>
                  </a:lnTo>
                  <a:lnTo>
                    <a:pt x="1922335" y="1763799"/>
                  </a:lnTo>
                  <a:lnTo>
                    <a:pt x="1949959" y="1728317"/>
                  </a:lnTo>
                  <a:lnTo>
                    <a:pt x="1976120" y="1691679"/>
                  </a:lnTo>
                  <a:lnTo>
                    <a:pt x="2000774" y="1653930"/>
                  </a:lnTo>
                  <a:lnTo>
                    <a:pt x="2023876" y="1615113"/>
                  </a:lnTo>
                  <a:lnTo>
                    <a:pt x="2045383" y="1575272"/>
                  </a:lnTo>
                  <a:lnTo>
                    <a:pt x="2065250" y="1534452"/>
                  </a:lnTo>
                  <a:lnTo>
                    <a:pt x="2083434" y="1492696"/>
                  </a:lnTo>
                  <a:lnTo>
                    <a:pt x="2099890" y="1450048"/>
                  </a:lnTo>
                  <a:lnTo>
                    <a:pt x="2114575" y="1406552"/>
                  </a:lnTo>
                  <a:lnTo>
                    <a:pt x="2127445" y="1362253"/>
                  </a:lnTo>
                  <a:lnTo>
                    <a:pt x="2138456" y="1317194"/>
                  </a:lnTo>
                  <a:lnTo>
                    <a:pt x="2147563" y="1271419"/>
                  </a:lnTo>
                  <a:lnTo>
                    <a:pt x="2154723" y="1224972"/>
                  </a:lnTo>
                  <a:lnTo>
                    <a:pt x="2159892" y="1177897"/>
                  </a:lnTo>
                  <a:lnTo>
                    <a:pt x="2163025" y="1130238"/>
                  </a:lnTo>
                  <a:lnTo>
                    <a:pt x="2164079" y="1082039"/>
                  </a:lnTo>
                  <a:lnTo>
                    <a:pt x="2163025" y="1033841"/>
                  </a:lnTo>
                  <a:lnTo>
                    <a:pt x="2159892" y="986182"/>
                  </a:lnTo>
                  <a:lnTo>
                    <a:pt x="2154723" y="939107"/>
                  </a:lnTo>
                  <a:lnTo>
                    <a:pt x="2147563" y="892660"/>
                  </a:lnTo>
                  <a:lnTo>
                    <a:pt x="2138456" y="846885"/>
                  </a:lnTo>
                  <a:lnTo>
                    <a:pt x="2127445" y="801826"/>
                  </a:lnTo>
                  <a:lnTo>
                    <a:pt x="2114575" y="757527"/>
                  </a:lnTo>
                  <a:lnTo>
                    <a:pt x="2099890" y="714031"/>
                  </a:lnTo>
                  <a:lnTo>
                    <a:pt x="2083434" y="671383"/>
                  </a:lnTo>
                  <a:lnTo>
                    <a:pt x="2065250" y="629627"/>
                  </a:lnTo>
                  <a:lnTo>
                    <a:pt x="2045383" y="588807"/>
                  </a:lnTo>
                  <a:lnTo>
                    <a:pt x="2023876" y="548966"/>
                  </a:lnTo>
                  <a:lnTo>
                    <a:pt x="2000774" y="510149"/>
                  </a:lnTo>
                  <a:lnTo>
                    <a:pt x="1976120" y="472400"/>
                  </a:lnTo>
                  <a:lnTo>
                    <a:pt x="1949959" y="435762"/>
                  </a:lnTo>
                  <a:lnTo>
                    <a:pt x="1922335" y="400280"/>
                  </a:lnTo>
                  <a:lnTo>
                    <a:pt x="1893290" y="365998"/>
                  </a:lnTo>
                  <a:lnTo>
                    <a:pt x="1862871" y="332959"/>
                  </a:lnTo>
                  <a:lnTo>
                    <a:pt x="1831120" y="301208"/>
                  </a:lnTo>
                  <a:lnTo>
                    <a:pt x="1798081" y="270789"/>
                  </a:lnTo>
                  <a:lnTo>
                    <a:pt x="1763799" y="241744"/>
                  </a:lnTo>
                  <a:lnTo>
                    <a:pt x="1728317" y="214120"/>
                  </a:lnTo>
                  <a:lnTo>
                    <a:pt x="1691679" y="187959"/>
                  </a:lnTo>
                  <a:lnTo>
                    <a:pt x="1653930" y="163305"/>
                  </a:lnTo>
                  <a:lnTo>
                    <a:pt x="1615113" y="140203"/>
                  </a:lnTo>
                  <a:lnTo>
                    <a:pt x="1575272" y="118696"/>
                  </a:lnTo>
                  <a:lnTo>
                    <a:pt x="1534452" y="98829"/>
                  </a:lnTo>
                  <a:lnTo>
                    <a:pt x="1492696" y="80645"/>
                  </a:lnTo>
                  <a:lnTo>
                    <a:pt x="1450048" y="64189"/>
                  </a:lnTo>
                  <a:lnTo>
                    <a:pt x="1406552" y="49504"/>
                  </a:lnTo>
                  <a:lnTo>
                    <a:pt x="1362253" y="36634"/>
                  </a:lnTo>
                  <a:lnTo>
                    <a:pt x="1317194" y="25623"/>
                  </a:lnTo>
                  <a:lnTo>
                    <a:pt x="1271419" y="16516"/>
                  </a:lnTo>
                  <a:lnTo>
                    <a:pt x="1224972" y="9356"/>
                  </a:lnTo>
                  <a:lnTo>
                    <a:pt x="1177897" y="4187"/>
                  </a:lnTo>
                  <a:lnTo>
                    <a:pt x="1130238" y="1054"/>
                  </a:lnTo>
                  <a:lnTo>
                    <a:pt x="1082039" y="0"/>
                  </a:lnTo>
                  <a:close/>
                </a:path>
              </a:pathLst>
            </a:custGeom>
            <a:solidFill>
              <a:srgbClr val="215362"/>
            </a:solidFill>
            <a:ln w="571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9">
              <a:extLst>
                <a:ext uri="{FF2B5EF4-FFF2-40B4-BE49-F238E27FC236}">
                  <a16:creationId xmlns:a16="http://schemas.microsoft.com/office/drawing/2014/main" id="{26F4BDD2-1AB4-8AB7-4611-A7B374CF939D}"/>
                </a:ext>
              </a:extLst>
            </p:cNvPr>
            <p:cNvSpPr/>
            <p:nvPr/>
          </p:nvSpPr>
          <p:spPr>
            <a:xfrm>
              <a:off x="5349309" y="2204391"/>
              <a:ext cx="1089660" cy="1094740"/>
            </a:xfrm>
            <a:custGeom>
              <a:avLst/>
              <a:gdLst/>
              <a:ahLst/>
              <a:cxnLst/>
              <a:rect l="l" t="t" r="r" b="b"/>
              <a:pathLst>
                <a:path w="1089660" h="1094739">
                  <a:moveTo>
                    <a:pt x="1077496" y="1065123"/>
                  </a:moveTo>
                  <a:lnTo>
                    <a:pt x="12449" y="1065123"/>
                  </a:lnTo>
                  <a:lnTo>
                    <a:pt x="4137" y="1069225"/>
                  </a:lnTo>
                  <a:lnTo>
                    <a:pt x="0" y="1078485"/>
                  </a:lnTo>
                  <a:lnTo>
                    <a:pt x="2772" y="1088339"/>
                  </a:lnTo>
                  <a:lnTo>
                    <a:pt x="15192" y="1094219"/>
                  </a:lnTo>
                  <a:lnTo>
                    <a:pt x="1081763" y="1092542"/>
                  </a:lnTo>
                  <a:lnTo>
                    <a:pt x="1089278" y="1085279"/>
                  </a:lnTo>
                  <a:lnTo>
                    <a:pt x="1089438" y="1078485"/>
                  </a:lnTo>
                  <a:lnTo>
                    <a:pt x="1089493" y="1076185"/>
                  </a:lnTo>
                  <a:lnTo>
                    <a:pt x="1084776" y="1068414"/>
                  </a:lnTo>
                  <a:lnTo>
                    <a:pt x="1077496" y="1065123"/>
                  </a:lnTo>
                  <a:close/>
                </a:path>
                <a:path w="1089660" h="1094739">
                  <a:moveTo>
                    <a:pt x="144135" y="656996"/>
                  </a:moveTo>
                  <a:lnTo>
                    <a:pt x="118087" y="656996"/>
                  </a:lnTo>
                  <a:lnTo>
                    <a:pt x="118087" y="1065123"/>
                  </a:lnTo>
                  <a:lnTo>
                    <a:pt x="144135" y="1065123"/>
                  </a:lnTo>
                  <a:lnTo>
                    <a:pt x="144135" y="656996"/>
                  </a:lnTo>
                  <a:close/>
                </a:path>
                <a:path w="1089660" h="1094739">
                  <a:moveTo>
                    <a:pt x="415331" y="429031"/>
                  </a:moveTo>
                  <a:lnTo>
                    <a:pt x="371287" y="429031"/>
                  </a:lnTo>
                  <a:lnTo>
                    <a:pt x="601411" y="632396"/>
                  </a:lnTo>
                  <a:lnTo>
                    <a:pt x="601411" y="1065123"/>
                  </a:lnTo>
                  <a:lnTo>
                    <a:pt x="627459" y="1065123"/>
                  </a:lnTo>
                  <a:lnTo>
                    <a:pt x="627459" y="654100"/>
                  </a:lnTo>
                  <a:lnTo>
                    <a:pt x="663751" y="654100"/>
                  </a:lnTo>
                  <a:lnTo>
                    <a:pt x="662219" y="646811"/>
                  </a:lnTo>
                  <a:lnTo>
                    <a:pt x="489130" y="492861"/>
                  </a:lnTo>
                  <a:lnTo>
                    <a:pt x="489326" y="468858"/>
                  </a:lnTo>
                  <a:lnTo>
                    <a:pt x="462486" y="468858"/>
                  </a:lnTo>
                  <a:lnTo>
                    <a:pt x="415331" y="429031"/>
                  </a:lnTo>
                  <a:close/>
                </a:path>
                <a:path w="1089660" h="1094739">
                  <a:moveTo>
                    <a:pt x="759035" y="35090"/>
                  </a:moveTo>
                  <a:lnTo>
                    <a:pt x="718111" y="35090"/>
                  </a:lnTo>
                  <a:lnTo>
                    <a:pt x="945810" y="232956"/>
                  </a:lnTo>
                  <a:lnTo>
                    <a:pt x="945810" y="1065123"/>
                  </a:lnTo>
                  <a:lnTo>
                    <a:pt x="971857" y="1065123"/>
                  </a:lnTo>
                  <a:lnTo>
                    <a:pt x="971857" y="260451"/>
                  </a:lnTo>
                  <a:lnTo>
                    <a:pt x="1011793" y="260451"/>
                  </a:lnTo>
                  <a:lnTo>
                    <a:pt x="1009615" y="253060"/>
                  </a:lnTo>
                  <a:lnTo>
                    <a:pt x="759035" y="35090"/>
                  </a:lnTo>
                  <a:close/>
                </a:path>
                <a:path w="1089660" h="1094739">
                  <a:moveTo>
                    <a:pt x="378475" y="397903"/>
                  </a:moveTo>
                  <a:lnTo>
                    <a:pt x="364836" y="398678"/>
                  </a:lnTo>
                  <a:lnTo>
                    <a:pt x="80317" y="649592"/>
                  </a:lnTo>
                  <a:lnTo>
                    <a:pt x="77270" y="658796"/>
                  </a:lnTo>
                  <a:lnTo>
                    <a:pt x="79582" y="666562"/>
                  </a:lnTo>
                  <a:lnTo>
                    <a:pt x="86125" y="671187"/>
                  </a:lnTo>
                  <a:lnTo>
                    <a:pt x="85862" y="671187"/>
                  </a:lnTo>
                  <a:lnTo>
                    <a:pt x="95735" y="670941"/>
                  </a:lnTo>
                  <a:lnTo>
                    <a:pt x="100699" y="667881"/>
                  </a:lnTo>
                  <a:lnTo>
                    <a:pt x="106035" y="663068"/>
                  </a:lnTo>
                  <a:lnTo>
                    <a:pt x="111688" y="658796"/>
                  </a:lnTo>
                  <a:lnTo>
                    <a:pt x="111474" y="658796"/>
                  </a:lnTo>
                  <a:lnTo>
                    <a:pt x="118087" y="656996"/>
                  </a:lnTo>
                  <a:lnTo>
                    <a:pt x="144135" y="656996"/>
                  </a:lnTo>
                  <a:lnTo>
                    <a:pt x="144135" y="629500"/>
                  </a:lnTo>
                  <a:lnTo>
                    <a:pt x="371287" y="429031"/>
                  </a:lnTo>
                  <a:lnTo>
                    <a:pt x="415331" y="429031"/>
                  </a:lnTo>
                  <a:lnTo>
                    <a:pt x="378475" y="397903"/>
                  </a:lnTo>
                  <a:close/>
                </a:path>
                <a:path w="1089660" h="1094739">
                  <a:moveTo>
                    <a:pt x="663751" y="654100"/>
                  </a:moveTo>
                  <a:lnTo>
                    <a:pt x="627459" y="654100"/>
                  </a:lnTo>
                  <a:lnTo>
                    <a:pt x="641837" y="666562"/>
                  </a:lnTo>
                  <a:lnTo>
                    <a:pt x="657026" y="671187"/>
                  </a:lnTo>
                  <a:lnTo>
                    <a:pt x="666137" y="665450"/>
                  </a:lnTo>
                  <a:lnTo>
                    <a:pt x="663751" y="654100"/>
                  </a:lnTo>
                  <a:close/>
                </a:path>
                <a:path w="1089660" h="1094739">
                  <a:moveTo>
                    <a:pt x="491045" y="257556"/>
                  </a:moveTo>
                  <a:lnTo>
                    <a:pt x="462486" y="257556"/>
                  </a:lnTo>
                  <a:lnTo>
                    <a:pt x="462486" y="468858"/>
                  </a:lnTo>
                  <a:lnTo>
                    <a:pt x="489326" y="468858"/>
                  </a:lnTo>
                  <a:lnTo>
                    <a:pt x="490902" y="275121"/>
                  </a:lnTo>
                  <a:lnTo>
                    <a:pt x="491021" y="260451"/>
                  </a:lnTo>
                  <a:lnTo>
                    <a:pt x="491045" y="257556"/>
                  </a:lnTo>
                  <a:close/>
                </a:path>
                <a:path w="1089660" h="1094739">
                  <a:moveTo>
                    <a:pt x="718696" y="0"/>
                  </a:moveTo>
                  <a:lnTo>
                    <a:pt x="652625" y="51383"/>
                  </a:lnTo>
                  <a:lnTo>
                    <a:pt x="614742" y="84812"/>
                  </a:lnTo>
                  <a:lnTo>
                    <a:pt x="502210" y="186600"/>
                  </a:lnTo>
                  <a:lnTo>
                    <a:pt x="464284" y="219998"/>
                  </a:lnTo>
                  <a:lnTo>
                    <a:pt x="425757" y="252615"/>
                  </a:lnTo>
                  <a:lnTo>
                    <a:pt x="424945" y="269666"/>
                  </a:lnTo>
                  <a:lnTo>
                    <a:pt x="424903" y="270559"/>
                  </a:lnTo>
                  <a:lnTo>
                    <a:pt x="434654" y="275121"/>
                  </a:lnTo>
                  <a:lnTo>
                    <a:pt x="449139" y="269666"/>
                  </a:lnTo>
                  <a:lnTo>
                    <a:pt x="462486" y="257556"/>
                  </a:lnTo>
                  <a:lnTo>
                    <a:pt x="491045" y="257556"/>
                  </a:lnTo>
                  <a:lnTo>
                    <a:pt x="491245" y="232956"/>
                  </a:lnTo>
                  <a:lnTo>
                    <a:pt x="491264" y="230619"/>
                  </a:lnTo>
                  <a:lnTo>
                    <a:pt x="718111" y="35090"/>
                  </a:lnTo>
                  <a:lnTo>
                    <a:pt x="759035" y="35090"/>
                  </a:lnTo>
                  <a:lnTo>
                    <a:pt x="718696" y="0"/>
                  </a:lnTo>
                  <a:close/>
                </a:path>
                <a:path w="1089660" h="1094739">
                  <a:moveTo>
                    <a:pt x="1011793" y="260451"/>
                  </a:moveTo>
                  <a:lnTo>
                    <a:pt x="971857" y="260451"/>
                  </a:lnTo>
                  <a:lnTo>
                    <a:pt x="980125" y="260654"/>
                  </a:lnTo>
                  <a:lnTo>
                    <a:pt x="985009" y="270559"/>
                  </a:lnTo>
                  <a:lnTo>
                    <a:pt x="985132" y="270810"/>
                  </a:lnTo>
                  <a:lnTo>
                    <a:pt x="985319" y="270810"/>
                  </a:lnTo>
                  <a:lnTo>
                    <a:pt x="992254" y="273367"/>
                  </a:lnTo>
                  <a:lnTo>
                    <a:pt x="1002753" y="274671"/>
                  </a:lnTo>
                  <a:lnTo>
                    <a:pt x="1009916" y="270810"/>
                  </a:lnTo>
                  <a:lnTo>
                    <a:pt x="1012588" y="263150"/>
                  </a:lnTo>
                  <a:lnTo>
                    <a:pt x="1011853" y="260654"/>
                  </a:lnTo>
                  <a:lnTo>
                    <a:pt x="1011793" y="26045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10">
              <a:extLst>
                <a:ext uri="{FF2B5EF4-FFF2-40B4-BE49-F238E27FC236}">
                  <a16:creationId xmlns:a16="http://schemas.microsoft.com/office/drawing/2014/main" id="{7214908D-F4EC-7AC6-EF04-BD55E0B06E66}"/>
                </a:ext>
              </a:extLst>
            </p:cNvPr>
            <p:cNvPicPr/>
            <p:nvPr/>
          </p:nvPicPr>
          <p:blipFill>
            <a:blip r:embed="rId5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96723" y="2483543"/>
              <a:ext cx="145164" cy="134924"/>
            </a:xfrm>
            <a:prstGeom prst="rect">
              <a:avLst/>
            </a:prstGeom>
            <a:grpFill/>
          </p:spPr>
        </p:pic>
        <p:pic>
          <p:nvPicPr>
            <p:cNvPr id="69" name="object 11">
              <a:extLst>
                <a:ext uri="{FF2B5EF4-FFF2-40B4-BE49-F238E27FC236}">
                  <a16:creationId xmlns:a16="http://schemas.microsoft.com/office/drawing/2014/main" id="{9559A5A3-CACE-847C-F9DD-02E811B65909}"/>
                </a:ext>
              </a:extLst>
            </p:cNvPr>
            <p:cNvPicPr/>
            <p:nvPr/>
          </p:nvPicPr>
          <p:blipFill>
            <a:blip r:embed="rId7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3273" y="3036024"/>
              <a:ext cx="142879" cy="141517"/>
            </a:xfrm>
            <a:prstGeom prst="rect">
              <a:avLst/>
            </a:prstGeom>
            <a:grpFill/>
          </p:spPr>
        </p:pic>
        <p:pic>
          <p:nvPicPr>
            <p:cNvPr id="70" name="object 12">
              <a:extLst>
                <a:ext uri="{FF2B5EF4-FFF2-40B4-BE49-F238E27FC236}">
                  <a16:creationId xmlns:a16="http://schemas.microsoft.com/office/drawing/2014/main" id="{FC41EBC1-EBC2-F174-D271-F2C116078841}"/>
                </a:ext>
              </a:extLst>
            </p:cNvPr>
            <p:cNvPicPr/>
            <p:nvPr/>
          </p:nvPicPr>
          <p:blipFill>
            <a:blip r:embed="rId9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4497" y="2667088"/>
              <a:ext cx="141847" cy="141413"/>
            </a:xfrm>
            <a:prstGeom prst="rect">
              <a:avLst/>
            </a:prstGeom>
            <a:grpFill/>
          </p:spPr>
        </p:pic>
        <p:pic>
          <p:nvPicPr>
            <p:cNvPr id="71" name="object 13">
              <a:extLst>
                <a:ext uri="{FF2B5EF4-FFF2-40B4-BE49-F238E27FC236}">
                  <a16:creationId xmlns:a16="http://schemas.microsoft.com/office/drawing/2014/main" id="{B36F150E-DF35-438B-2F36-26630E5D1EA8}"/>
                </a:ext>
              </a:extLst>
            </p:cNvPr>
            <p:cNvPicPr/>
            <p:nvPr/>
          </p:nvPicPr>
          <p:blipFill>
            <a:blip r:embed="rId11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4497" y="2481842"/>
              <a:ext cx="141847" cy="141413"/>
            </a:xfrm>
            <a:prstGeom prst="rect">
              <a:avLst/>
            </a:prstGeom>
            <a:grpFill/>
          </p:spPr>
        </p:pic>
        <p:pic>
          <p:nvPicPr>
            <p:cNvPr id="72" name="object 14">
              <a:extLst>
                <a:ext uri="{FF2B5EF4-FFF2-40B4-BE49-F238E27FC236}">
                  <a16:creationId xmlns:a16="http://schemas.microsoft.com/office/drawing/2014/main" id="{2EC6EB38-74C4-87E7-4E18-8436D2258DC5}"/>
                </a:ext>
              </a:extLst>
            </p:cNvPr>
            <p:cNvPicPr/>
            <p:nvPr/>
          </p:nvPicPr>
          <p:blipFill>
            <a:blip r:embed="rId1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4497" y="2852336"/>
              <a:ext cx="141847" cy="141413"/>
            </a:xfrm>
            <a:prstGeom prst="rect">
              <a:avLst/>
            </a:prstGeom>
            <a:grpFill/>
          </p:spPr>
        </p:pic>
        <p:pic>
          <p:nvPicPr>
            <p:cNvPr id="73" name="object 15">
              <a:extLst>
                <a:ext uri="{FF2B5EF4-FFF2-40B4-BE49-F238E27FC236}">
                  <a16:creationId xmlns:a16="http://schemas.microsoft.com/office/drawing/2014/main" id="{FF1D3AE1-E62F-9B6B-30E1-7AE2F71B047F}"/>
                </a:ext>
              </a:extLst>
            </p:cNvPr>
            <p:cNvPicPr/>
            <p:nvPr/>
          </p:nvPicPr>
          <p:blipFill>
            <a:blip r:embed="rId15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46115" y="2874110"/>
              <a:ext cx="145167" cy="144918"/>
            </a:xfrm>
            <a:prstGeom prst="rect">
              <a:avLst/>
            </a:prstGeom>
            <a:grpFill/>
          </p:spPr>
        </p:pic>
        <p:pic>
          <p:nvPicPr>
            <p:cNvPr id="74" name="object 16">
              <a:extLst>
                <a:ext uri="{FF2B5EF4-FFF2-40B4-BE49-F238E27FC236}">
                  <a16:creationId xmlns:a16="http://schemas.microsoft.com/office/drawing/2014/main" id="{BFE566F9-B034-3D6C-F1E4-3C3ECA977104}"/>
                </a:ext>
              </a:extLst>
            </p:cNvPr>
            <p:cNvPicPr/>
            <p:nvPr/>
          </p:nvPicPr>
          <p:blipFill>
            <a:blip r:embed="rId17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52202" y="2874475"/>
              <a:ext cx="142987" cy="145251"/>
            </a:xfrm>
            <a:prstGeom prst="rect">
              <a:avLst/>
            </a:prstGeom>
            <a:grpFill/>
          </p:spPr>
        </p:pic>
        <p:pic>
          <p:nvPicPr>
            <p:cNvPr id="75" name="object 17">
              <a:extLst>
                <a:ext uri="{FF2B5EF4-FFF2-40B4-BE49-F238E27FC236}">
                  <a16:creationId xmlns:a16="http://schemas.microsoft.com/office/drawing/2014/main" id="{A1B2DDDC-FB00-6F62-C019-439118C27A41}"/>
                </a:ext>
              </a:extLst>
            </p:cNvPr>
            <p:cNvPicPr/>
            <p:nvPr/>
          </p:nvPicPr>
          <p:blipFill>
            <a:blip r:embed="rId19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47206" y="3064477"/>
              <a:ext cx="154052" cy="135775"/>
            </a:xfrm>
            <a:prstGeom prst="rect">
              <a:avLst/>
            </a:prstGeom>
            <a:grpFill/>
          </p:spPr>
        </p:pic>
        <p:pic>
          <p:nvPicPr>
            <p:cNvPr id="76" name="object 18">
              <a:extLst>
                <a:ext uri="{FF2B5EF4-FFF2-40B4-BE49-F238E27FC236}">
                  <a16:creationId xmlns:a16="http://schemas.microsoft.com/office/drawing/2014/main" id="{E56A4F94-D2C6-3616-E1D0-5FCF3193E36B}"/>
                </a:ext>
              </a:extLst>
            </p:cNvPr>
            <p:cNvPicPr/>
            <p:nvPr/>
          </p:nvPicPr>
          <p:blipFill>
            <a:blip r:embed="rId21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52186" y="3062381"/>
              <a:ext cx="143111" cy="142712"/>
            </a:xfrm>
            <a:prstGeom prst="rect">
              <a:avLst/>
            </a:prstGeom>
            <a:grpFill/>
          </p:spPr>
        </p:pic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0EF96567-ECE8-8BBD-0B1B-1E4B468D9A29}"/>
              </a:ext>
            </a:extLst>
          </p:cNvPr>
          <p:cNvSpPr txBox="1"/>
          <p:nvPr/>
        </p:nvSpPr>
        <p:spPr>
          <a:xfrm>
            <a:off x="5527049" y="1778015"/>
            <a:ext cx="2280315" cy="89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Neighbourhood &amp; Town  </a:t>
            </a:r>
            <a:r>
              <a:rPr lang="en-GB" sz="1400" kern="100" dirty="0">
                <a:latin typeface="Arial" panose="020B0604020202020204" pitchFamily="34" charset="0"/>
                <a:ea typeface="Aptos" panose="020B0004020202020204" pitchFamily="34" charset="0"/>
              </a:rPr>
              <a:t>Centre </a:t>
            </a:r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Improvements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Enhance Green Spaces</a:t>
            </a:r>
          </a:p>
          <a:p>
            <a:pPr lvl="0"/>
            <a:r>
              <a:rPr lang="en-GB" sz="1400" kern="100" dirty="0">
                <a:latin typeface="Arial" panose="020B0604020202020204" pitchFamily="34" charset="0"/>
                <a:ea typeface="Aptos" panose="020B0004020202020204" pitchFamily="34" charset="0"/>
              </a:rPr>
              <a:t>- </a:t>
            </a:r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Arts &amp; Creative Initiatives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F8EF376-E0E1-B54F-0EFE-98FF7AC5BDEC}"/>
              </a:ext>
            </a:extLst>
          </p:cNvPr>
          <p:cNvSpPr txBox="1"/>
          <p:nvPr/>
        </p:nvSpPr>
        <p:spPr>
          <a:xfrm>
            <a:off x="5532304" y="5278628"/>
            <a:ext cx="2249683" cy="89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Community Involvement - Wealth Building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Community-Led Delivery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Capacity Building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320455F-96A1-18FC-489F-A4137AD7E6CE}"/>
              </a:ext>
            </a:extLst>
          </p:cNvPr>
          <p:cNvSpPr/>
          <p:nvPr/>
        </p:nvSpPr>
        <p:spPr bwMode="auto">
          <a:xfrm>
            <a:off x="8760296" y="1353125"/>
            <a:ext cx="2988000" cy="1416346"/>
          </a:xfrm>
          <a:prstGeom prst="rect">
            <a:avLst/>
          </a:prstGeom>
          <a:solidFill>
            <a:srgbClr val="0F3843"/>
          </a:solidFill>
          <a:ln w="9525" cap="flat" cmpd="sng" algn="ctr">
            <a:solidFill>
              <a:srgbClr val="0C323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6BFC80E-0008-BDCE-003D-98E3E1DF40B1}"/>
              </a:ext>
            </a:extLst>
          </p:cNvPr>
          <p:cNvSpPr/>
          <p:nvPr/>
        </p:nvSpPr>
        <p:spPr bwMode="auto">
          <a:xfrm>
            <a:off x="8760297" y="3063273"/>
            <a:ext cx="2988000" cy="1416346"/>
          </a:xfrm>
          <a:prstGeom prst="rect">
            <a:avLst/>
          </a:prstGeom>
          <a:solidFill>
            <a:srgbClr val="215362"/>
          </a:solidFill>
          <a:ln w="9525" cap="flat" cmpd="sng" algn="ctr">
            <a:solidFill>
              <a:srgbClr val="21536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9EC2B57-91D9-32D8-9F5F-2111C5B7634A}"/>
              </a:ext>
            </a:extLst>
          </p:cNvPr>
          <p:cNvSpPr/>
          <p:nvPr/>
        </p:nvSpPr>
        <p:spPr bwMode="auto">
          <a:xfrm>
            <a:off x="8760296" y="4828024"/>
            <a:ext cx="2988000" cy="1416346"/>
          </a:xfrm>
          <a:prstGeom prst="rect">
            <a:avLst/>
          </a:prstGeom>
          <a:solidFill>
            <a:srgbClr val="648694"/>
          </a:solidFill>
          <a:ln w="9525" cap="flat" cmpd="sng" algn="ctr">
            <a:solidFill>
              <a:srgbClr val="64869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776FC6A-329D-8FA4-294E-8D6350015676}"/>
              </a:ext>
            </a:extLst>
          </p:cNvPr>
          <p:cNvSpPr txBox="1"/>
          <p:nvPr/>
        </p:nvSpPr>
        <p:spPr>
          <a:xfrm>
            <a:off x="9159541" y="1401765"/>
            <a:ext cx="268535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Education &amp; Opportunity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44BA87E-4C7E-AF76-6CDC-9FF817267076}"/>
              </a:ext>
            </a:extLst>
          </p:cNvPr>
          <p:cNvSpPr txBox="1"/>
          <p:nvPr/>
        </p:nvSpPr>
        <p:spPr>
          <a:xfrm>
            <a:off x="9384670" y="1871720"/>
            <a:ext cx="2324295" cy="693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Reducing Child Poverty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Community Learning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Supporting Young People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7F21029-3133-4A8A-6AC8-6890A4C316A8}"/>
              </a:ext>
            </a:extLst>
          </p:cNvPr>
          <p:cNvSpPr txBox="1"/>
          <p:nvPr/>
        </p:nvSpPr>
        <p:spPr>
          <a:xfrm>
            <a:off x="9440154" y="3141244"/>
            <a:ext cx="2193870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 &amp; Productivity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ED367B8-25C2-3A19-9720-2F080A3DCC9A}"/>
              </a:ext>
            </a:extLst>
          </p:cNvPr>
          <p:cNvSpPr txBox="1"/>
          <p:nvPr/>
        </p:nvSpPr>
        <p:spPr>
          <a:xfrm>
            <a:off x="9384670" y="3511507"/>
            <a:ext cx="2249683" cy="89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Employment Support 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Business Support</a:t>
            </a:r>
          </a:p>
          <a:p>
            <a:pPr lvl="0"/>
            <a:r>
              <a:rPr lang="en-GB" sz="1400" kern="100" dirty="0">
                <a:latin typeface="Arial" panose="020B0604020202020204" pitchFamily="34" charset="0"/>
                <a:ea typeface="Aptos" panose="020B0004020202020204" pitchFamily="34" charset="0"/>
              </a:rPr>
              <a:t>- </a:t>
            </a:r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Developing &amp; Promoting the Visitor Economy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DA7668C-7BFA-F1E4-3474-9611F9347B78}"/>
              </a:ext>
            </a:extLst>
          </p:cNvPr>
          <p:cNvSpPr txBox="1"/>
          <p:nvPr/>
        </p:nvSpPr>
        <p:spPr>
          <a:xfrm>
            <a:off x="9439860" y="4935869"/>
            <a:ext cx="116352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Transport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01EBCAC-68EB-20C9-6DCD-EC0BE7B9CE5D}"/>
              </a:ext>
            </a:extLst>
          </p:cNvPr>
          <p:cNvSpPr txBox="1"/>
          <p:nvPr/>
        </p:nvSpPr>
        <p:spPr>
          <a:xfrm>
            <a:off x="9420725" y="5283827"/>
            <a:ext cx="2249683" cy="89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Active Travel 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Improving Bus &amp; Rail</a:t>
            </a:r>
          </a:p>
          <a:p>
            <a:pPr lvl="0"/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Improvements to the Road Network</a:t>
            </a:r>
          </a:p>
        </p:txBody>
      </p:sp>
      <p:grpSp>
        <p:nvGrpSpPr>
          <p:cNvPr id="93" name="object 24">
            <a:extLst>
              <a:ext uri="{FF2B5EF4-FFF2-40B4-BE49-F238E27FC236}">
                <a16:creationId xmlns:a16="http://schemas.microsoft.com/office/drawing/2014/main" id="{3CF0F758-9FAF-7576-110F-E6BEF0FC2741}"/>
              </a:ext>
            </a:extLst>
          </p:cNvPr>
          <p:cNvGrpSpPr>
            <a:grpSpLocks noChangeAspect="1"/>
          </p:cNvGrpSpPr>
          <p:nvPr/>
        </p:nvGrpSpPr>
        <p:grpSpPr>
          <a:xfrm>
            <a:off x="8148368" y="4905304"/>
            <a:ext cx="1260000" cy="1260000"/>
            <a:chOff x="4812299" y="6257475"/>
            <a:chExt cx="2164080" cy="2164080"/>
          </a:xfrm>
          <a:solidFill>
            <a:srgbClr val="0C3745"/>
          </a:solidFill>
        </p:grpSpPr>
        <p:sp>
          <p:nvSpPr>
            <p:cNvPr id="94" name="object 25">
              <a:extLst>
                <a:ext uri="{FF2B5EF4-FFF2-40B4-BE49-F238E27FC236}">
                  <a16:creationId xmlns:a16="http://schemas.microsoft.com/office/drawing/2014/main" id="{B32AF666-D597-7534-FD95-53BB2CF1E58B}"/>
                </a:ext>
              </a:extLst>
            </p:cNvPr>
            <p:cNvSpPr/>
            <p:nvPr/>
          </p:nvSpPr>
          <p:spPr>
            <a:xfrm>
              <a:off x="4812299" y="6257475"/>
              <a:ext cx="2164080" cy="2164080"/>
            </a:xfrm>
            <a:custGeom>
              <a:avLst/>
              <a:gdLst/>
              <a:ahLst/>
              <a:cxnLst/>
              <a:rect l="l" t="t" r="r" b="b"/>
              <a:pathLst>
                <a:path w="2164079" h="2164079">
                  <a:moveTo>
                    <a:pt x="1082039" y="0"/>
                  </a:moveTo>
                  <a:lnTo>
                    <a:pt x="1033841" y="1054"/>
                  </a:lnTo>
                  <a:lnTo>
                    <a:pt x="986182" y="4187"/>
                  </a:lnTo>
                  <a:lnTo>
                    <a:pt x="939107" y="9356"/>
                  </a:lnTo>
                  <a:lnTo>
                    <a:pt x="892660" y="16516"/>
                  </a:lnTo>
                  <a:lnTo>
                    <a:pt x="846885" y="25623"/>
                  </a:lnTo>
                  <a:lnTo>
                    <a:pt x="801826" y="36634"/>
                  </a:lnTo>
                  <a:lnTo>
                    <a:pt x="757527" y="49504"/>
                  </a:lnTo>
                  <a:lnTo>
                    <a:pt x="714031" y="64189"/>
                  </a:lnTo>
                  <a:lnTo>
                    <a:pt x="671383" y="80645"/>
                  </a:lnTo>
                  <a:lnTo>
                    <a:pt x="629627" y="98829"/>
                  </a:lnTo>
                  <a:lnTo>
                    <a:pt x="588807" y="118696"/>
                  </a:lnTo>
                  <a:lnTo>
                    <a:pt x="548966" y="140203"/>
                  </a:lnTo>
                  <a:lnTo>
                    <a:pt x="510149" y="163305"/>
                  </a:lnTo>
                  <a:lnTo>
                    <a:pt x="472400" y="187959"/>
                  </a:lnTo>
                  <a:lnTo>
                    <a:pt x="435762" y="214120"/>
                  </a:lnTo>
                  <a:lnTo>
                    <a:pt x="400280" y="241744"/>
                  </a:lnTo>
                  <a:lnTo>
                    <a:pt x="365998" y="270789"/>
                  </a:lnTo>
                  <a:lnTo>
                    <a:pt x="332959" y="301208"/>
                  </a:lnTo>
                  <a:lnTo>
                    <a:pt x="301208" y="332959"/>
                  </a:lnTo>
                  <a:lnTo>
                    <a:pt x="270789" y="365998"/>
                  </a:lnTo>
                  <a:lnTo>
                    <a:pt x="241744" y="400280"/>
                  </a:lnTo>
                  <a:lnTo>
                    <a:pt x="214120" y="435762"/>
                  </a:lnTo>
                  <a:lnTo>
                    <a:pt x="187959" y="472400"/>
                  </a:lnTo>
                  <a:lnTo>
                    <a:pt x="163305" y="510149"/>
                  </a:lnTo>
                  <a:lnTo>
                    <a:pt x="140203" y="548966"/>
                  </a:lnTo>
                  <a:lnTo>
                    <a:pt x="118696" y="588807"/>
                  </a:lnTo>
                  <a:lnTo>
                    <a:pt x="98829" y="629627"/>
                  </a:lnTo>
                  <a:lnTo>
                    <a:pt x="80645" y="671383"/>
                  </a:lnTo>
                  <a:lnTo>
                    <a:pt x="64189" y="714031"/>
                  </a:lnTo>
                  <a:lnTo>
                    <a:pt x="49504" y="757527"/>
                  </a:lnTo>
                  <a:lnTo>
                    <a:pt x="36634" y="801826"/>
                  </a:lnTo>
                  <a:lnTo>
                    <a:pt x="25623" y="846885"/>
                  </a:lnTo>
                  <a:lnTo>
                    <a:pt x="16516" y="892660"/>
                  </a:lnTo>
                  <a:lnTo>
                    <a:pt x="9356" y="939107"/>
                  </a:lnTo>
                  <a:lnTo>
                    <a:pt x="4187" y="986182"/>
                  </a:lnTo>
                  <a:lnTo>
                    <a:pt x="1054" y="1033841"/>
                  </a:lnTo>
                  <a:lnTo>
                    <a:pt x="0" y="1082039"/>
                  </a:lnTo>
                  <a:lnTo>
                    <a:pt x="1054" y="1130238"/>
                  </a:lnTo>
                  <a:lnTo>
                    <a:pt x="4187" y="1177897"/>
                  </a:lnTo>
                  <a:lnTo>
                    <a:pt x="9356" y="1224972"/>
                  </a:lnTo>
                  <a:lnTo>
                    <a:pt x="16516" y="1271419"/>
                  </a:lnTo>
                  <a:lnTo>
                    <a:pt x="25623" y="1317194"/>
                  </a:lnTo>
                  <a:lnTo>
                    <a:pt x="36634" y="1362253"/>
                  </a:lnTo>
                  <a:lnTo>
                    <a:pt x="49504" y="1406552"/>
                  </a:lnTo>
                  <a:lnTo>
                    <a:pt x="64189" y="1450048"/>
                  </a:lnTo>
                  <a:lnTo>
                    <a:pt x="80645" y="1492696"/>
                  </a:lnTo>
                  <a:lnTo>
                    <a:pt x="98829" y="1534452"/>
                  </a:lnTo>
                  <a:lnTo>
                    <a:pt x="118696" y="1575272"/>
                  </a:lnTo>
                  <a:lnTo>
                    <a:pt x="140203" y="1615113"/>
                  </a:lnTo>
                  <a:lnTo>
                    <a:pt x="163305" y="1653930"/>
                  </a:lnTo>
                  <a:lnTo>
                    <a:pt x="187959" y="1691679"/>
                  </a:lnTo>
                  <a:lnTo>
                    <a:pt x="214120" y="1728317"/>
                  </a:lnTo>
                  <a:lnTo>
                    <a:pt x="241744" y="1763799"/>
                  </a:lnTo>
                  <a:lnTo>
                    <a:pt x="270789" y="1798081"/>
                  </a:lnTo>
                  <a:lnTo>
                    <a:pt x="301208" y="1831120"/>
                  </a:lnTo>
                  <a:lnTo>
                    <a:pt x="332959" y="1862871"/>
                  </a:lnTo>
                  <a:lnTo>
                    <a:pt x="365998" y="1893290"/>
                  </a:lnTo>
                  <a:lnTo>
                    <a:pt x="400280" y="1922335"/>
                  </a:lnTo>
                  <a:lnTo>
                    <a:pt x="435762" y="1949959"/>
                  </a:lnTo>
                  <a:lnTo>
                    <a:pt x="472400" y="1976120"/>
                  </a:lnTo>
                  <a:lnTo>
                    <a:pt x="510149" y="2000774"/>
                  </a:lnTo>
                  <a:lnTo>
                    <a:pt x="548966" y="2023876"/>
                  </a:lnTo>
                  <a:lnTo>
                    <a:pt x="588807" y="2045383"/>
                  </a:lnTo>
                  <a:lnTo>
                    <a:pt x="629627" y="2065250"/>
                  </a:lnTo>
                  <a:lnTo>
                    <a:pt x="671383" y="2083434"/>
                  </a:lnTo>
                  <a:lnTo>
                    <a:pt x="714031" y="2099890"/>
                  </a:lnTo>
                  <a:lnTo>
                    <a:pt x="757527" y="2114575"/>
                  </a:lnTo>
                  <a:lnTo>
                    <a:pt x="801826" y="2127445"/>
                  </a:lnTo>
                  <a:lnTo>
                    <a:pt x="846885" y="2138456"/>
                  </a:lnTo>
                  <a:lnTo>
                    <a:pt x="892660" y="2147563"/>
                  </a:lnTo>
                  <a:lnTo>
                    <a:pt x="939107" y="2154723"/>
                  </a:lnTo>
                  <a:lnTo>
                    <a:pt x="986182" y="2159892"/>
                  </a:lnTo>
                  <a:lnTo>
                    <a:pt x="1033841" y="2163025"/>
                  </a:lnTo>
                  <a:lnTo>
                    <a:pt x="1082039" y="2164079"/>
                  </a:lnTo>
                  <a:lnTo>
                    <a:pt x="1130238" y="2163025"/>
                  </a:lnTo>
                  <a:lnTo>
                    <a:pt x="1177897" y="2159892"/>
                  </a:lnTo>
                  <a:lnTo>
                    <a:pt x="1224972" y="2154723"/>
                  </a:lnTo>
                  <a:lnTo>
                    <a:pt x="1271419" y="2147563"/>
                  </a:lnTo>
                  <a:lnTo>
                    <a:pt x="1317194" y="2138456"/>
                  </a:lnTo>
                  <a:lnTo>
                    <a:pt x="1362253" y="2127445"/>
                  </a:lnTo>
                  <a:lnTo>
                    <a:pt x="1406552" y="2114575"/>
                  </a:lnTo>
                  <a:lnTo>
                    <a:pt x="1450048" y="2099890"/>
                  </a:lnTo>
                  <a:lnTo>
                    <a:pt x="1492696" y="2083434"/>
                  </a:lnTo>
                  <a:lnTo>
                    <a:pt x="1534452" y="2065250"/>
                  </a:lnTo>
                  <a:lnTo>
                    <a:pt x="1575272" y="2045383"/>
                  </a:lnTo>
                  <a:lnTo>
                    <a:pt x="1615113" y="2023876"/>
                  </a:lnTo>
                  <a:lnTo>
                    <a:pt x="1653930" y="2000774"/>
                  </a:lnTo>
                  <a:lnTo>
                    <a:pt x="1691679" y="1976120"/>
                  </a:lnTo>
                  <a:lnTo>
                    <a:pt x="1728317" y="1949959"/>
                  </a:lnTo>
                  <a:lnTo>
                    <a:pt x="1763799" y="1922335"/>
                  </a:lnTo>
                  <a:lnTo>
                    <a:pt x="1798081" y="1893290"/>
                  </a:lnTo>
                  <a:lnTo>
                    <a:pt x="1831120" y="1862871"/>
                  </a:lnTo>
                  <a:lnTo>
                    <a:pt x="1862871" y="1831120"/>
                  </a:lnTo>
                  <a:lnTo>
                    <a:pt x="1893290" y="1798081"/>
                  </a:lnTo>
                  <a:lnTo>
                    <a:pt x="1922335" y="1763799"/>
                  </a:lnTo>
                  <a:lnTo>
                    <a:pt x="1949959" y="1728317"/>
                  </a:lnTo>
                  <a:lnTo>
                    <a:pt x="1976120" y="1691679"/>
                  </a:lnTo>
                  <a:lnTo>
                    <a:pt x="2000774" y="1653930"/>
                  </a:lnTo>
                  <a:lnTo>
                    <a:pt x="2023876" y="1615113"/>
                  </a:lnTo>
                  <a:lnTo>
                    <a:pt x="2045383" y="1575272"/>
                  </a:lnTo>
                  <a:lnTo>
                    <a:pt x="2065250" y="1534452"/>
                  </a:lnTo>
                  <a:lnTo>
                    <a:pt x="2083434" y="1492696"/>
                  </a:lnTo>
                  <a:lnTo>
                    <a:pt x="2099890" y="1450048"/>
                  </a:lnTo>
                  <a:lnTo>
                    <a:pt x="2114575" y="1406552"/>
                  </a:lnTo>
                  <a:lnTo>
                    <a:pt x="2127445" y="1362253"/>
                  </a:lnTo>
                  <a:lnTo>
                    <a:pt x="2138456" y="1317194"/>
                  </a:lnTo>
                  <a:lnTo>
                    <a:pt x="2147563" y="1271419"/>
                  </a:lnTo>
                  <a:lnTo>
                    <a:pt x="2154723" y="1224972"/>
                  </a:lnTo>
                  <a:lnTo>
                    <a:pt x="2159892" y="1177897"/>
                  </a:lnTo>
                  <a:lnTo>
                    <a:pt x="2163025" y="1130238"/>
                  </a:lnTo>
                  <a:lnTo>
                    <a:pt x="2164079" y="1082039"/>
                  </a:lnTo>
                  <a:lnTo>
                    <a:pt x="2163025" y="1033841"/>
                  </a:lnTo>
                  <a:lnTo>
                    <a:pt x="2159892" y="986182"/>
                  </a:lnTo>
                  <a:lnTo>
                    <a:pt x="2154723" y="939107"/>
                  </a:lnTo>
                  <a:lnTo>
                    <a:pt x="2147563" y="892660"/>
                  </a:lnTo>
                  <a:lnTo>
                    <a:pt x="2138456" y="846885"/>
                  </a:lnTo>
                  <a:lnTo>
                    <a:pt x="2127445" y="801826"/>
                  </a:lnTo>
                  <a:lnTo>
                    <a:pt x="2114575" y="757527"/>
                  </a:lnTo>
                  <a:lnTo>
                    <a:pt x="2099890" y="714031"/>
                  </a:lnTo>
                  <a:lnTo>
                    <a:pt x="2083434" y="671383"/>
                  </a:lnTo>
                  <a:lnTo>
                    <a:pt x="2065250" y="629627"/>
                  </a:lnTo>
                  <a:lnTo>
                    <a:pt x="2045383" y="588807"/>
                  </a:lnTo>
                  <a:lnTo>
                    <a:pt x="2023876" y="548966"/>
                  </a:lnTo>
                  <a:lnTo>
                    <a:pt x="2000774" y="510149"/>
                  </a:lnTo>
                  <a:lnTo>
                    <a:pt x="1976120" y="472400"/>
                  </a:lnTo>
                  <a:lnTo>
                    <a:pt x="1949959" y="435762"/>
                  </a:lnTo>
                  <a:lnTo>
                    <a:pt x="1922335" y="400280"/>
                  </a:lnTo>
                  <a:lnTo>
                    <a:pt x="1893290" y="365998"/>
                  </a:lnTo>
                  <a:lnTo>
                    <a:pt x="1862871" y="332959"/>
                  </a:lnTo>
                  <a:lnTo>
                    <a:pt x="1831120" y="301208"/>
                  </a:lnTo>
                  <a:lnTo>
                    <a:pt x="1798081" y="270789"/>
                  </a:lnTo>
                  <a:lnTo>
                    <a:pt x="1763799" y="241744"/>
                  </a:lnTo>
                  <a:lnTo>
                    <a:pt x="1728317" y="214120"/>
                  </a:lnTo>
                  <a:lnTo>
                    <a:pt x="1691679" y="187959"/>
                  </a:lnTo>
                  <a:lnTo>
                    <a:pt x="1653930" y="163305"/>
                  </a:lnTo>
                  <a:lnTo>
                    <a:pt x="1615113" y="140203"/>
                  </a:lnTo>
                  <a:lnTo>
                    <a:pt x="1575272" y="118696"/>
                  </a:lnTo>
                  <a:lnTo>
                    <a:pt x="1534452" y="98829"/>
                  </a:lnTo>
                  <a:lnTo>
                    <a:pt x="1492696" y="80645"/>
                  </a:lnTo>
                  <a:lnTo>
                    <a:pt x="1450048" y="64189"/>
                  </a:lnTo>
                  <a:lnTo>
                    <a:pt x="1406552" y="49504"/>
                  </a:lnTo>
                  <a:lnTo>
                    <a:pt x="1362253" y="36634"/>
                  </a:lnTo>
                  <a:lnTo>
                    <a:pt x="1317194" y="25623"/>
                  </a:lnTo>
                  <a:lnTo>
                    <a:pt x="1271419" y="16516"/>
                  </a:lnTo>
                  <a:lnTo>
                    <a:pt x="1224972" y="9356"/>
                  </a:lnTo>
                  <a:lnTo>
                    <a:pt x="1177897" y="4187"/>
                  </a:lnTo>
                  <a:lnTo>
                    <a:pt x="1130238" y="1054"/>
                  </a:lnTo>
                  <a:lnTo>
                    <a:pt x="1082039" y="0"/>
                  </a:lnTo>
                  <a:close/>
                </a:path>
              </a:pathLst>
            </a:custGeom>
            <a:solidFill>
              <a:srgbClr val="648694"/>
            </a:solidFill>
            <a:ln w="571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5" name="object 26">
              <a:extLst>
                <a:ext uri="{FF2B5EF4-FFF2-40B4-BE49-F238E27FC236}">
                  <a16:creationId xmlns:a16="http://schemas.microsoft.com/office/drawing/2014/main" id="{5EED6CDB-A6D4-0465-84F4-05EDDB761CA1}"/>
                </a:ext>
              </a:extLst>
            </p:cNvPr>
            <p:cNvSpPr/>
            <p:nvPr/>
          </p:nvSpPr>
          <p:spPr>
            <a:xfrm>
              <a:off x="5424970" y="6844381"/>
              <a:ext cx="938530" cy="991869"/>
            </a:xfrm>
            <a:custGeom>
              <a:avLst/>
              <a:gdLst/>
              <a:ahLst/>
              <a:cxnLst/>
              <a:rect l="l" t="t" r="r" b="b"/>
              <a:pathLst>
                <a:path w="938529" h="991870">
                  <a:moveTo>
                    <a:pt x="403244" y="803909"/>
                  </a:moveTo>
                  <a:lnTo>
                    <a:pt x="319300" y="803909"/>
                  </a:lnTo>
                  <a:lnTo>
                    <a:pt x="321701" y="805179"/>
                  </a:lnTo>
                  <a:lnTo>
                    <a:pt x="588820" y="873759"/>
                  </a:lnTo>
                  <a:lnTo>
                    <a:pt x="590577" y="880109"/>
                  </a:lnTo>
                  <a:lnTo>
                    <a:pt x="591009" y="890269"/>
                  </a:lnTo>
                  <a:lnTo>
                    <a:pt x="590943" y="900429"/>
                  </a:lnTo>
                  <a:lnTo>
                    <a:pt x="591075" y="904239"/>
                  </a:lnTo>
                  <a:lnTo>
                    <a:pt x="626194" y="966469"/>
                  </a:lnTo>
                  <a:lnTo>
                    <a:pt x="691766" y="991869"/>
                  </a:lnTo>
                  <a:lnTo>
                    <a:pt x="735034" y="986789"/>
                  </a:lnTo>
                  <a:lnTo>
                    <a:pt x="766856" y="969009"/>
                  </a:lnTo>
                  <a:lnTo>
                    <a:pt x="685988" y="969009"/>
                  </a:lnTo>
                  <a:lnTo>
                    <a:pt x="651403" y="957579"/>
                  </a:lnTo>
                  <a:lnTo>
                    <a:pt x="628116" y="935989"/>
                  </a:lnTo>
                  <a:lnTo>
                    <a:pt x="616333" y="906779"/>
                  </a:lnTo>
                  <a:lnTo>
                    <a:pt x="616264" y="875029"/>
                  </a:lnTo>
                  <a:lnTo>
                    <a:pt x="625026" y="853439"/>
                  </a:lnTo>
                  <a:lnTo>
                    <a:pt x="598383" y="853439"/>
                  </a:lnTo>
                  <a:lnTo>
                    <a:pt x="403244" y="803909"/>
                  </a:lnTo>
                  <a:close/>
                </a:path>
                <a:path w="938529" h="991870">
                  <a:moveTo>
                    <a:pt x="765965" y="812799"/>
                  </a:moveTo>
                  <a:lnTo>
                    <a:pt x="688426" y="812799"/>
                  </a:lnTo>
                  <a:lnTo>
                    <a:pt x="724253" y="815339"/>
                  </a:lnTo>
                  <a:lnTo>
                    <a:pt x="751484" y="828039"/>
                  </a:lnTo>
                  <a:lnTo>
                    <a:pt x="769935" y="849629"/>
                  </a:lnTo>
                  <a:lnTo>
                    <a:pt x="779422" y="876299"/>
                  </a:lnTo>
                  <a:lnTo>
                    <a:pt x="779468" y="880109"/>
                  </a:lnTo>
                  <a:lnTo>
                    <a:pt x="779592" y="890269"/>
                  </a:lnTo>
                  <a:lnTo>
                    <a:pt x="779716" y="900429"/>
                  </a:lnTo>
                  <a:lnTo>
                    <a:pt x="779762" y="904239"/>
                  </a:lnTo>
                  <a:lnTo>
                    <a:pt x="770773" y="930909"/>
                  </a:lnTo>
                  <a:lnTo>
                    <a:pt x="752269" y="952499"/>
                  </a:lnTo>
                  <a:lnTo>
                    <a:pt x="724069" y="966469"/>
                  </a:lnTo>
                  <a:lnTo>
                    <a:pt x="685988" y="969009"/>
                  </a:lnTo>
                  <a:lnTo>
                    <a:pt x="766856" y="969009"/>
                  </a:lnTo>
                  <a:lnTo>
                    <a:pt x="769129" y="967739"/>
                  </a:lnTo>
                  <a:lnTo>
                    <a:pt x="792794" y="938529"/>
                  </a:lnTo>
                  <a:lnTo>
                    <a:pt x="804768" y="904239"/>
                  </a:lnTo>
                  <a:lnTo>
                    <a:pt x="803795" y="867409"/>
                  </a:lnTo>
                  <a:lnTo>
                    <a:pt x="788616" y="834389"/>
                  </a:lnTo>
                  <a:lnTo>
                    <a:pt x="765965" y="812799"/>
                  </a:lnTo>
                  <a:close/>
                </a:path>
                <a:path w="938529" h="991870">
                  <a:moveTo>
                    <a:pt x="107145" y="259079"/>
                  </a:moveTo>
                  <a:lnTo>
                    <a:pt x="67559" y="265429"/>
                  </a:lnTo>
                  <a:lnTo>
                    <a:pt x="31836" y="288289"/>
                  </a:lnTo>
                  <a:lnTo>
                    <a:pt x="8410" y="320039"/>
                  </a:lnTo>
                  <a:lnTo>
                    <a:pt x="0" y="355599"/>
                  </a:lnTo>
                  <a:lnTo>
                    <a:pt x="4879" y="388619"/>
                  </a:lnTo>
                  <a:lnTo>
                    <a:pt x="21324" y="420369"/>
                  </a:lnTo>
                  <a:lnTo>
                    <a:pt x="47608" y="444499"/>
                  </a:lnTo>
                  <a:lnTo>
                    <a:pt x="82006" y="458469"/>
                  </a:lnTo>
                  <a:lnTo>
                    <a:pt x="122793" y="462279"/>
                  </a:lnTo>
                  <a:lnTo>
                    <a:pt x="178521" y="669289"/>
                  </a:lnTo>
                  <a:lnTo>
                    <a:pt x="177010" y="671829"/>
                  </a:lnTo>
                  <a:lnTo>
                    <a:pt x="140400" y="694689"/>
                  </a:lnTo>
                  <a:lnTo>
                    <a:pt x="117668" y="727709"/>
                  </a:lnTo>
                  <a:lnTo>
                    <a:pt x="109158" y="764539"/>
                  </a:lnTo>
                  <a:lnTo>
                    <a:pt x="115214" y="801369"/>
                  </a:lnTo>
                  <a:lnTo>
                    <a:pt x="136180" y="834389"/>
                  </a:lnTo>
                  <a:lnTo>
                    <a:pt x="172400" y="858519"/>
                  </a:lnTo>
                  <a:lnTo>
                    <a:pt x="208507" y="867409"/>
                  </a:lnTo>
                  <a:lnTo>
                    <a:pt x="244350" y="864869"/>
                  </a:lnTo>
                  <a:lnTo>
                    <a:pt x="277018" y="850899"/>
                  </a:lnTo>
                  <a:lnTo>
                    <a:pt x="282615" y="845819"/>
                  </a:lnTo>
                  <a:lnTo>
                    <a:pt x="210868" y="845819"/>
                  </a:lnTo>
                  <a:lnTo>
                    <a:pt x="174125" y="835659"/>
                  </a:lnTo>
                  <a:lnTo>
                    <a:pt x="149221" y="814069"/>
                  </a:lnTo>
                  <a:lnTo>
                    <a:pt x="136078" y="786129"/>
                  </a:lnTo>
                  <a:lnTo>
                    <a:pt x="134619" y="754379"/>
                  </a:lnTo>
                  <a:lnTo>
                    <a:pt x="144766" y="725169"/>
                  </a:lnTo>
                  <a:lnTo>
                    <a:pt x="166440" y="701039"/>
                  </a:lnTo>
                  <a:lnTo>
                    <a:pt x="199565" y="689609"/>
                  </a:lnTo>
                  <a:lnTo>
                    <a:pt x="287601" y="689609"/>
                  </a:lnTo>
                  <a:lnTo>
                    <a:pt x="255788" y="671829"/>
                  </a:lnTo>
                  <a:lnTo>
                    <a:pt x="254022" y="668019"/>
                  </a:lnTo>
                  <a:lnTo>
                    <a:pt x="254660" y="665479"/>
                  </a:lnTo>
                  <a:lnTo>
                    <a:pt x="202143" y="665479"/>
                  </a:lnTo>
                  <a:lnTo>
                    <a:pt x="146136" y="454659"/>
                  </a:lnTo>
                  <a:lnTo>
                    <a:pt x="165188" y="447039"/>
                  </a:lnTo>
                  <a:lnTo>
                    <a:pt x="173492" y="440689"/>
                  </a:lnTo>
                  <a:lnTo>
                    <a:pt x="106702" y="440689"/>
                  </a:lnTo>
                  <a:lnTo>
                    <a:pt x="68614" y="431799"/>
                  </a:lnTo>
                  <a:lnTo>
                    <a:pt x="42279" y="410209"/>
                  </a:lnTo>
                  <a:lnTo>
                    <a:pt x="28114" y="379729"/>
                  </a:lnTo>
                  <a:lnTo>
                    <a:pt x="26536" y="347979"/>
                  </a:lnTo>
                  <a:lnTo>
                    <a:pt x="37960" y="316229"/>
                  </a:lnTo>
                  <a:lnTo>
                    <a:pt x="62803" y="293369"/>
                  </a:lnTo>
                  <a:lnTo>
                    <a:pt x="101483" y="281939"/>
                  </a:lnTo>
                  <a:lnTo>
                    <a:pt x="175936" y="281939"/>
                  </a:lnTo>
                  <a:lnTo>
                    <a:pt x="146244" y="265429"/>
                  </a:lnTo>
                  <a:lnTo>
                    <a:pt x="107145" y="259079"/>
                  </a:lnTo>
                  <a:close/>
                </a:path>
                <a:path w="938529" h="991870">
                  <a:moveTo>
                    <a:pt x="584756" y="594359"/>
                  </a:moveTo>
                  <a:lnTo>
                    <a:pt x="558099" y="594359"/>
                  </a:lnTo>
                  <a:lnTo>
                    <a:pt x="646211" y="798829"/>
                  </a:lnTo>
                  <a:lnTo>
                    <a:pt x="643290" y="802639"/>
                  </a:lnTo>
                  <a:lnTo>
                    <a:pt x="636138" y="807719"/>
                  </a:lnTo>
                  <a:lnTo>
                    <a:pt x="628089" y="812799"/>
                  </a:lnTo>
                  <a:lnTo>
                    <a:pt x="622475" y="817879"/>
                  </a:lnTo>
                  <a:lnTo>
                    <a:pt x="615105" y="825499"/>
                  </a:lnTo>
                  <a:lnTo>
                    <a:pt x="608138" y="834389"/>
                  </a:lnTo>
                  <a:lnTo>
                    <a:pt x="602317" y="844549"/>
                  </a:lnTo>
                  <a:lnTo>
                    <a:pt x="598383" y="853439"/>
                  </a:lnTo>
                  <a:lnTo>
                    <a:pt x="625026" y="853439"/>
                  </a:lnTo>
                  <a:lnTo>
                    <a:pt x="628118" y="845819"/>
                  </a:lnTo>
                  <a:lnTo>
                    <a:pt x="652102" y="824229"/>
                  </a:lnTo>
                  <a:lnTo>
                    <a:pt x="688426" y="812799"/>
                  </a:lnTo>
                  <a:lnTo>
                    <a:pt x="765965" y="812799"/>
                  </a:lnTo>
                  <a:lnTo>
                    <a:pt x="757971" y="805179"/>
                  </a:lnTo>
                  <a:lnTo>
                    <a:pt x="751903" y="802639"/>
                  </a:lnTo>
                  <a:lnTo>
                    <a:pt x="737692" y="797559"/>
                  </a:lnTo>
                  <a:lnTo>
                    <a:pt x="733117" y="795019"/>
                  </a:lnTo>
                  <a:lnTo>
                    <a:pt x="731784" y="793749"/>
                  </a:lnTo>
                  <a:lnTo>
                    <a:pt x="731022" y="792479"/>
                  </a:lnTo>
                  <a:lnTo>
                    <a:pt x="668830" y="792479"/>
                  </a:lnTo>
                  <a:lnTo>
                    <a:pt x="584756" y="594359"/>
                  </a:lnTo>
                  <a:close/>
                </a:path>
                <a:path w="938529" h="991870">
                  <a:moveTo>
                    <a:pt x="387488" y="438149"/>
                  </a:moveTo>
                  <a:lnTo>
                    <a:pt x="311680" y="438149"/>
                  </a:lnTo>
                  <a:lnTo>
                    <a:pt x="422450" y="473709"/>
                  </a:lnTo>
                  <a:lnTo>
                    <a:pt x="422328" y="477519"/>
                  </a:lnTo>
                  <a:lnTo>
                    <a:pt x="422207" y="481329"/>
                  </a:lnTo>
                  <a:lnTo>
                    <a:pt x="421618" y="488949"/>
                  </a:lnTo>
                  <a:lnTo>
                    <a:pt x="421153" y="496569"/>
                  </a:lnTo>
                  <a:lnTo>
                    <a:pt x="421217" y="500379"/>
                  </a:lnTo>
                  <a:lnTo>
                    <a:pt x="421281" y="504189"/>
                  </a:lnTo>
                  <a:lnTo>
                    <a:pt x="423635" y="518159"/>
                  </a:lnTo>
                  <a:lnTo>
                    <a:pt x="428203" y="532129"/>
                  </a:lnTo>
                  <a:lnTo>
                    <a:pt x="434533" y="544829"/>
                  </a:lnTo>
                  <a:lnTo>
                    <a:pt x="442173" y="556259"/>
                  </a:lnTo>
                  <a:lnTo>
                    <a:pt x="287601" y="689609"/>
                  </a:lnTo>
                  <a:lnTo>
                    <a:pt x="199565" y="689609"/>
                  </a:lnTo>
                  <a:lnTo>
                    <a:pt x="238880" y="690879"/>
                  </a:lnTo>
                  <a:lnTo>
                    <a:pt x="268323" y="703579"/>
                  </a:lnTo>
                  <a:lnTo>
                    <a:pt x="288048" y="723899"/>
                  </a:lnTo>
                  <a:lnTo>
                    <a:pt x="298207" y="750569"/>
                  </a:lnTo>
                  <a:lnTo>
                    <a:pt x="298953" y="778509"/>
                  </a:lnTo>
                  <a:lnTo>
                    <a:pt x="290439" y="805179"/>
                  </a:lnTo>
                  <a:lnTo>
                    <a:pt x="272819" y="826769"/>
                  </a:lnTo>
                  <a:lnTo>
                    <a:pt x="246244" y="842009"/>
                  </a:lnTo>
                  <a:lnTo>
                    <a:pt x="210868" y="845819"/>
                  </a:lnTo>
                  <a:lnTo>
                    <a:pt x="282615" y="845819"/>
                  </a:lnTo>
                  <a:lnTo>
                    <a:pt x="303603" y="826769"/>
                  </a:lnTo>
                  <a:lnTo>
                    <a:pt x="306994" y="822959"/>
                  </a:lnTo>
                  <a:lnTo>
                    <a:pt x="314474" y="807719"/>
                  </a:lnTo>
                  <a:lnTo>
                    <a:pt x="318183" y="805179"/>
                  </a:lnTo>
                  <a:lnTo>
                    <a:pt x="319300" y="803909"/>
                  </a:lnTo>
                  <a:lnTo>
                    <a:pt x="403244" y="803909"/>
                  </a:lnTo>
                  <a:lnTo>
                    <a:pt x="323187" y="783589"/>
                  </a:lnTo>
                  <a:lnTo>
                    <a:pt x="325277" y="763269"/>
                  </a:lnTo>
                  <a:lnTo>
                    <a:pt x="321839" y="742949"/>
                  </a:lnTo>
                  <a:lnTo>
                    <a:pt x="314484" y="723899"/>
                  </a:lnTo>
                  <a:lnTo>
                    <a:pt x="304822" y="704849"/>
                  </a:lnTo>
                  <a:lnTo>
                    <a:pt x="457349" y="574039"/>
                  </a:lnTo>
                  <a:lnTo>
                    <a:pt x="510576" y="574039"/>
                  </a:lnTo>
                  <a:lnTo>
                    <a:pt x="479718" y="561339"/>
                  </a:lnTo>
                  <a:lnTo>
                    <a:pt x="458545" y="537209"/>
                  </a:lnTo>
                  <a:lnTo>
                    <a:pt x="447826" y="507999"/>
                  </a:lnTo>
                  <a:lnTo>
                    <a:pt x="447952" y="500379"/>
                  </a:lnTo>
                  <a:lnTo>
                    <a:pt x="448015" y="496569"/>
                  </a:lnTo>
                  <a:lnTo>
                    <a:pt x="448141" y="488949"/>
                  </a:lnTo>
                  <a:lnTo>
                    <a:pt x="448268" y="481329"/>
                  </a:lnTo>
                  <a:lnTo>
                    <a:pt x="448331" y="477519"/>
                  </a:lnTo>
                  <a:lnTo>
                    <a:pt x="459198" y="452119"/>
                  </a:lnTo>
                  <a:lnTo>
                    <a:pt x="432826" y="452119"/>
                  </a:lnTo>
                  <a:lnTo>
                    <a:pt x="387488" y="438149"/>
                  </a:lnTo>
                  <a:close/>
                </a:path>
                <a:path w="938529" h="991870">
                  <a:moveTo>
                    <a:pt x="682152" y="789939"/>
                  </a:moveTo>
                  <a:lnTo>
                    <a:pt x="677834" y="789939"/>
                  </a:lnTo>
                  <a:lnTo>
                    <a:pt x="673402" y="792479"/>
                  </a:lnTo>
                  <a:lnTo>
                    <a:pt x="731022" y="792479"/>
                  </a:lnTo>
                  <a:lnTo>
                    <a:pt x="731136" y="791209"/>
                  </a:lnTo>
                  <a:lnTo>
                    <a:pt x="696476" y="791209"/>
                  </a:lnTo>
                  <a:lnTo>
                    <a:pt x="682152" y="789939"/>
                  </a:lnTo>
                  <a:close/>
                </a:path>
                <a:path w="938529" h="991870">
                  <a:moveTo>
                    <a:pt x="804430" y="332739"/>
                  </a:moveTo>
                  <a:lnTo>
                    <a:pt x="755685" y="332739"/>
                  </a:lnTo>
                  <a:lnTo>
                    <a:pt x="756676" y="334009"/>
                  </a:lnTo>
                  <a:lnTo>
                    <a:pt x="758047" y="334009"/>
                  </a:lnTo>
                  <a:lnTo>
                    <a:pt x="766060" y="339089"/>
                  </a:lnTo>
                  <a:lnTo>
                    <a:pt x="775470" y="345439"/>
                  </a:lnTo>
                  <a:lnTo>
                    <a:pt x="785735" y="351789"/>
                  </a:lnTo>
                  <a:lnTo>
                    <a:pt x="796312" y="355599"/>
                  </a:lnTo>
                  <a:lnTo>
                    <a:pt x="707743" y="787399"/>
                  </a:lnTo>
                  <a:lnTo>
                    <a:pt x="703739" y="789939"/>
                  </a:lnTo>
                  <a:lnTo>
                    <a:pt x="696476" y="791209"/>
                  </a:lnTo>
                  <a:lnTo>
                    <a:pt x="731136" y="791209"/>
                  </a:lnTo>
                  <a:lnTo>
                    <a:pt x="822919" y="360679"/>
                  </a:lnTo>
                  <a:lnTo>
                    <a:pt x="871279" y="353059"/>
                  </a:lnTo>
                  <a:lnTo>
                    <a:pt x="895846" y="336549"/>
                  </a:lnTo>
                  <a:lnTo>
                    <a:pt x="845069" y="336549"/>
                  </a:lnTo>
                  <a:lnTo>
                    <a:pt x="807023" y="334009"/>
                  </a:lnTo>
                  <a:lnTo>
                    <a:pt x="804430" y="332739"/>
                  </a:lnTo>
                  <a:close/>
                </a:path>
                <a:path w="938529" h="991870">
                  <a:moveTo>
                    <a:pt x="283785" y="403859"/>
                  </a:moveTo>
                  <a:lnTo>
                    <a:pt x="206931" y="403859"/>
                  </a:lnTo>
                  <a:lnTo>
                    <a:pt x="288414" y="429259"/>
                  </a:lnTo>
                  <a:lnTo>
                    <a:pt x="230743" y="665479"/>
                  </a:lnTo>
                  <a:lnTo>
                    <a:pt x="254660" y="665479"/>
                  </a:lnTo>
                  <a:lnTo>
                    <a:pt x="311680" y="438149"/>
                  </a:lnTo>
                  <a:lnTo>
                    <a:pt x="387488" y="438149"/>
                  </a:lnTo>
                  <a:lnTo>
                    <a:pt x="317421" y="416559"/>
                  </a:lnTo>
                  <a:lnTo>
                    <a:pt x="319656" y="407669"/>
                  </a:lnTo>
                  <a:lnTo>
                    <a:pt x="296250" y="407669"/>
                  </a:lnTo>
                  <a:lnTo>
                    <a:pt x="283785" y="403859"/>
                  </a:lnTo>
                  <a:close/>
                </a:path>
                <a:path w="938529" h="991870">
                  <a:moveTo>
                    <a:pt x="594879" y="416559"/>
                  </a:moveTo>
                  <a:lnTo>
                    <a:pt x="524875" y="416559"/>
                  </a:lnTo>
                  <a:lnTo>
                    <a:pt x="563191" y="421639"/>
                  </a:lnTo>
                  <a:lnTo>
                    <a:pt x="591025" y="440689"/>
                  </a:lnTo>
                  <a:lnTo>
                    <a:pt x="607730" y="468629"/>
                  </a:lnTo>
                  <a:lnTo>
                    <a:pt x="612662" y="500379"/>
                  </a:lnTo>
                  <a:lnTo>
                    <a:pt x="605173" y="530859"/>
                  </a:lnTo>
                  <a:lnTo>
                    <a:pt x="584619" y="556259"/>
                  </a:lnTo>
                  <a:lnTo>
                    <a:pt x="550352" y="572769"/>
                  </a:lnTo>
                  <a:lnTo>
                    <a:pt x="510576" y="574039"/>
                  </a:lnTo>
                  <a:lnTo>
                    <a:pt x="460410" y="574039"/>
                  </a:lnTo>
                  <a:lnTo>
                    <a:pt x="482268" y="586739"/>
                  </a:lnTo>
                  <a:lnTo>
                    <a:pt x="506521" y="594359"/>
                  </a:lnTo>
                  <a:lnTo>
                    <a:pt x="532141" y="596899"/>
                  </a:lnTo>
                  <a:lnTo>
                    <a:pt x="558099" y="594359"/>
                  </a:lnTo>
                  <a:lnTo>
                    <a:pt x="584756" y="594359"/>
                  </a:lnTo>
                  <a:lnTo>
                    <a:pt x="580984" y="585469"/>
                  </a:lnTo>
                  <a:lnTo>
                    <a:pt x="614721" y="558799"/>
                  </a:lnTo>
                  <a:lnTo>
                    <a:pt x="633959" y="520699"/>
                  </a:lnTo>
                  <a:lnTo>
                    <a:pt x="636360" y="481329"/>
                  </a:lnTo>
                  <a:lnTo>
                    <a:pt x="636437" y="480059"/>
                  </a:lnTo>
                  <a:lnTo>
                    <a:pt x="619897" y="440689"/>
                  </a:lnTo>
                  <a:lnTo>
                    <a:pt x="643888" y="421639"/>
                  </a:lnTo>
                  <a:lnTo>
                    <a:pt x="603476" y="421639"/>
                  </a:lnTo>
                  <a:lnTo>
                    <a:pt x="594879" y="416559"/>
                  </a:lnTo>
                  <a:close/>
                </a:path>
                <a:path w="938529" h="991870">
                  <a:moveTo>
                    <a:pt x="529519" y="394969"/>
                  </a:moveTo>
                  <a:lnTo>
                    <a:pt x="490076" y="401319"/>
                  </a:lnTo>
                  <a:lnTo>
                    <a:pt x="456074" y="421639"/>
                  </a:lnTo>
                  <a:lnTo>
                    <a:pt x="432826" y="452119"/>
                  </a:lnTo>
                  <a:lnTo>
                    <a:pt x="459198" y="452119"/>
                  </a:lnTo>
                  <a:lnTo>
                    <a:pt x="460828" y="448309"/>
                  </a:lnTo>
                  <a:lnTo>
                    <a:pt x="486086" y="426719"/>
                  </a:lnTo>
                  <a:lnTo>
                    <a:pt x="524875" y="416559"/>
                  </a:lnTo>
                  <a:lnTo>
                    <a:pt x="594879" y="416559"/>
                  </a:lnTo>
                  <a:lnTo>
                    <a:pt x="569090" y="401319"/>
                  </a:lnTo>
                  <a:lnTo>
                    <a:pt x="529519" y="394969"/>
                  </a:lnTo>
                  <a:close/>
                </a:path>
                <a:path w="938529" h="991870">
                  <a:moveTo>
                    <a:pt x="175936" y="281939"/>
                  </a:moveTo>
                  <a:lnTo>
                    <a:pt x="101483" y="281939"/>
                  </a:lnTo>
                  <a:lnTo>
                    <a:pt x="139597" y="285749"/>
                  </a:lnTo>
                  <a:lnTo>
                    <a:pt x="167399" y="302259"/>
                  </a:lnTo>
                  <a:lnTo>
                    <a:pt x="184694" y="327659"/>
                  </a:lnTo>
                  <a:lnTo>
                    <a:pt x="191284" y="358139"/>
                  </a:lnTo>
                  <a:lnTo>
                    <a:pt x="186976" y="387349"/>
                  </a:lnTo>
                  <a:lnTo>
                    <a:pt x="171574" y="414019"/>
                  </a:lnTo>
                  <a:lnTo>
                    <a:pt x="144881" y="433069"/>
                  </a:lnTo>
                  <a:lnTo>
                    <a:pt x="106702" y="440689"/>
                  </a:lnTo>
                  <a:lnTo>
                    <a:pt x="173492" y="440689"/>
                  </a:lnTo>
                  <a:lnTo>
                    <a:pt x="181796" y="434339"/>
                  </a:lnTo>
                  <a:lnTo>
                    <a:pt x="195772" y="420369"/>
                  </a:lnTo>
                  <a:lnTo>
                    <a:pt x="206931" y="403859"/>
                  </a:lnTo>
                  <a:lnTo>
                    <a:pt x="283785" y="403859"/>
                  </a:lnTo>
                  <a:lnTo>
                    <a:pt x="217307" y="383539"/>
                  </a:lnTo>
                  <a:lnTo>
                    <a:pt x="215793" y="378459"/>
                  </a:lnTo>
                  <a:lnTo>
                    <a:pt x="216034" y="369569"/>
                  </a:lnTo>
                  <a:lnTo>
                    <a:pt x="216860" y="360679"/>
                  </a:lnTo>
                  <a:lnTo>
                    <a:pt x="216941" y="358139"/>
                  </a:lnTo>
                  <a:lnTo>
                    <a:pt x="217022" y="355599"/>
                  </a:lnTo>
                  <a:lnTo>
                    <a:pt x="217104" y="353059"/>
                  </a:lnTo>
                  <a:lnTo>
                    <a:pt x="205574" y="313689"/>
                  </a:lnTo>
                  <a:lnTo>
                    <a:pt x="180504" y="284479"/>
                  </a:lnTo>
                  <a:lnTo>
                    <a:pt x="175936" y="281939"/>
                  </a:lnTo>
                  <a:close/>
                </a:path>
                <a:path w="938529" h="991870">
                  <a:moveTo>
                    <a:pt x="550354" y="147319"/>
                  </a:moveTo>
                  <a:lnTo>
                    <a:pt x="483511" y="147319"/>
                  </a:lnTo>
                  <a:lnTo>
                    <a:pt x="724646" y="233679"/>
                  </a:lnTo>
                  <a:lnTo>
                    <a:pt x="722438" y="248919"/>
                  </a:lnTo>
                  <a:lnTo>
                    <a:pt x="730272" y="297179"/>
                  </a:lnTo>
                  <a:lnTo>
                    <a:pt x="740725" y="312419"/>
                  </a:lnTo>
                  <a:lnTo>
                    <a:pt x="738045" y="317499"/>
                  </a:lnTo>
                  <a:lnTo>
                    <a:pt x="603476" y="421639"/>
                  </a:lnTo>
                  <a:lnTo>
                    <a:pt x="643888" y="421639"/>
                  </a:lnTo>
                  <a:lnTo>
                    <a:pt x="754250" y="334009"/>
                  </a:lnTo>
                  <a:lnTo>
                    <a:pt x="755685" y="332739"/>
                  </a:lnTo>
                  <a:lnTo>
                    <a:pt x="804430" y="332739"/>
                  </a:lnTo>
                  <a:lnTo>
                    <a:pt x="773318" y="317499"/>
                  </a:lnTo>
                  <a:lnTo>
                    <a:pt x="750910" y="285749"/>
                  </a:lnTo>
                  <a:lnTo>
                    <a:pt x="746885" y="248919"/>
                  </a:lnTo>
                  <a:lnTo>
                    <a:pt x="759619" y="215899"/>
                  </a:lnTo>
                  <a:lnTo>
                    <a:pt x="763795" y="212089"/>
                  </a:lnTo>
                  <a:lnTo>
                    <a:pt x="734794" y="212089"/>
                  </a:lnTo>
                  <a:lnTo>
                    <a:pt x="550354" y="147319"/>
                  </a:lnTo>
                  <a:close/>
                </a:path>
                <a:path w="938529" h="991870">
                  <a:moveTo>
                    <a:pt x="398980" y="0"/>
                  </a:moveTo>
                  <a:lnTo>
                    <a:pt x="355321" y="2539"/>
                  </a:lnTo>
                  <a:lnTo>
                    <a:pt x="320516" y="19049"/>
                  </a:lnTo>
                  <a:lnTo>
                    <a:pt x="280953" y="76199"/>
                  </a:lnTo>
                  <a:lnTo>
                    <a:pt x="277934" y="110489"/>
                  </a:lnTo>
                  <a:lnTo>
                    <a:pt x="287252" y="144779"/>
                  </a:lnTo>
                  <a:lnTo>
                    <a:pt x="309776" y="173989"/>
                  </a:lnTo>
                  <a:lnTo>
                    <a:pt x="346377" y="195579"/>
                  </a:lnTo>
                  <a:lnTo>
                    <a:pt x="348129" y="199389"/>
                  </a:lnTo>
                  <a:lnTo>
                    <a:pt x="296250" y="407669"/>
                  </a:lnTo>
                  <a:lnTo>
                    <a:pt x="319656" y="407669"/>
                  </a:lnTo>
                  <a:lnTo>
                    <a:pt x="371383" y="201929"/>
                  </a:lnTo>
                  <a:lnTo>
                    <a:pt x="399407" y="201929"/>
                  </a:lnTo>
                  <a:lnTo>
                    <a:pt x="425525" y="195579"/>
                  </a:lnTo>
                  <a:lnTo>
                    <a:pt x="449102" y="182879"/>
                  </a:lnTo>
                  <a:lnTo>
                    <a:pt x="452016" y="180339"/>
                  </a:lnTo>
                  <a:lnTo>
                    <a:pt x="393214" y="180339"/>
                  </a:lnTo>
                  <a:lnTo>
                    <a:pt x="352008" y="175259"/>
                  </a:lnTo>
                  <a:lnTo>
                    <a:pt x="323058" y="154939"/>
                  </a:lnTo>
                  <a:lnTo>
                    <a:pt x="306559" y="125729"/>
                  </a:lnTo>
                  <a:lnTo>
                    <a:pt x="302702" y="92709"/>
                  </a:lnTo>
                  <a:lnTo>
                    <a:pt x="311682" y="60959"/>
                  </a:lnTo>
                  <a:lnTo>
                    <a:pt x="333690" y="36829"/>
                  </a:lnTo>
                  <a:lnTo>
                    <a:pt x="368919" y="22859"/>
                  </a:lnTo>
                  <a:lnTo>
                    <a:pt x="452390" y="22859"/>
                  </a:lnTo>
                  <a:lnTo>
                    <a:pt x="435615" y="10159"/>
                  </a:lnTo>
                  <a:lnTo>
                    <a:pt x="398980" y="0"/>
                  </a:lnTo>
                  <a:close/>
                </a:path>
                <a:path w="938529" h="991870">
                  <a:moveTo>
                    <a:pt x="897905" y="180339"/>
                  </a:moveTo>
                  <a:lnTo>
                    <a:pt x="823173" y="180339"/>
                  </a:lnTo>
                  <a:lnTo>
                    <a:pt x="867501" y="187959"/>
                  </a:lnTo>
                  <a:lnTo>
                    <a:pt x="899479" y="213359"/>
                  </a:lnTo>
                  <a:lnTo>
                    <a:pt x="914100" y="251459"/>
                  </a:lnTo>
                  <a:lnTo>
                    <a:pt x="906358" y="293369"/>
                  </a:lnTo>
                  <a:lnTo>
                    <a:pt x="880500" y="322579"/>
                  </a:lnTo>
                  <a:lnTo>
                    <a:pt x="845069" y="336549"/>
                  </a:lnTo>
                  <a:lnTo>
                    <a:pt x="895846" y="336549"/>
                  </a:lnTo>
                  <a:lnTo>
                    <a:pt x="909074" y="327659"/>
                  </a:lnTo>
                  <a:lnTo>
                    <a:pt x="932651" y="292099"/>
                  </a:lnTo>
                  <a:lnTo>
                    <a:pt x="938356" y="250189"/>
                  </a:lnTo>
                  <a:lnTo>
                    <a:pt x="922538" y="205739"/>
                  </a:lnTo>
                  <a:lnTo>
                    <a:pt x="901969" y="182879"/>
                  </a:lnTo>
                  <a:lnTo>
                    <a:pt x="897905" y="180339"/>
                  </a:lnTo>
                  <a:close/>
                </a:path>
                <a:path w="938529" h="991870">
                  <a:moveTo>
                    <a:pt x="845283" y="158749"/>
                  </a:moveTo>
                  <a:lnTo>
                    <a:pt x="813178" y="158749"/>
                  </a:lnTo>
                  <a:lnTo>
                    <a:pt x="789124" y="165099"/>
                  </a:lnTo>
                  <a:lnTo>
                    <a:pt x="766933" y="176529"/>
                  </a:lnTo>
                  <a:lnTo>
                    <a:pt x="748268" y="193039"/>
                  </a:lnTo>
                  <a:lnTo>
                    <a:pt x="734794" y="212089"/>
                  </a:lnTo>
                  <a:lnTo>
                    <a:pt x="763795" y="212089"/>
                  </a:lnTo>
                  <a:lnTo>
                    <a:pt x="786064" y="191769"/>
                  </a:lnTo>
                  <a:lnTo>
                    <a:pt x="823173" y="180339"/>
                  </a:lnTo>
                  <a:lnTo>
                    <a:pt x="897905" y="180339"/>
                  </a:lnTo>
                  <a:lnTo>
                    <a:pt x="875549" y="166369"/>
                  </a:lnTo>
                  <a:lnTo>
                    <a:pt x="845283" y="158749"/>
                  </a:lnTo>
                  <a:close/>
                </a:path>
                <a:path w="938529" h="991870">
                  <a:moveTo>
                    <a:pt x="452390" y="22859"/>
                  </a:moveTo>
                  <a:lnTo>
                    <a:pt x="368919" y="22859"/>
                  </a:lnTo>
                  <a:lnTo>
                    <a:pt x="409720" y="25399"/>
                  </a:lnTo>
                  <a:lnTo>
                    <a:pt x="439874" y="39369"/>
                  </a:lnTo>
                  <a:lnTo>
                    <a:pt x="459309" y="63499"/>
                  </a:lnTo>
                  <a:lnTo>
                    <a:pt x="467954" y="92709"/>
                  </a:lnTo>
                  <a:lnTo>
                    <a:pt x="465738" y="121919"/>
                  </a:lnTo>
                  <a:lnTo>
                    <a:pt x="452590" y="148589"/>
                  </a:lnTo>
                  <a:lnTo>
                    <a:pt x="428440" y="170179"/>
                  </a:lnTo>
                  <a:lnTo>
                    <a:pt x="393214" y="180339"/>
                  </a:lnTo>
                  <a:lnTo>
                    <a:pt x="452016" y="180339"/>
                  </a:lnTo>
                  <a:lnTo>
                    <a:pt x="469503" y="165099"/>
                  </a:lnTo>
                  <a:lnTo>
                    <a:pt x="473072" y="161289"/>
                  </a:lnTo>
                  <a:lnTo>
                    <a:pt x="480235" y="147319"/>
                  </a:lnTo>
                  <a:lnTo>
                    <a:pt x="550354" y="147319"/>
                  </a:lnTo>
                  <a:lnTo>
                    <a:pt x="492490" y="126999"/>
                  </a:lnTo>
                  <a:lnTo>
                    <a:pt x="491297" y="121919"/>
                  </a:lnTo>
                  <a:lnTo>
                    <a:pt x="492097" y="114299"/>
                  </a:lnTo>
                  <a:lnTo>
                    <a:pt x="493544" y="105409"/>
                  </a:lnTo>
                  <a:lnTo>
                    <a:pt x="494294" y="100329"/>
                  </a:lnTo>
                  <a:lnTo>
                    <a:pt x="486420" y="64769"/>
                  </a:lnTo>
                  <a:lnTo>
                    <a:pt x="465811" y="33019"/>
                  </a:lnTo>
                  <a:lnTo>
                    <a:pt x="452390" y="228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" name="object 28">
            <a:extLst>
              <a:ext uri="{FF2B5EF4-FFF2-40B4-BE49-F238E27FC236}">
                <a16:creationId xmlns:a16="http://schemas.microsoft.com/office/drawing/2014/main" id="{EB997123-A500-5BEF-2528-A30AAF78B10E}"/>
              </a:ext>
            </a:extLst>
          </p:cNvPr>
          <p:cNvGrpSpPr>
            <a:grpSpLocks noChangeAspect="1"/>
          </p:cNvGrpSpPr>
          <p:nvPr/>
        </p:nvGrpSpPr>
        <p:grpSpPr>
          <a:xfrm>
            <a:off x="8142690" y="3143422"/>
            <a:ext cx="1260000" cy="1260000"/>
            <a:chOff x="8122318" y="1669454"/>
            <a:chExt cx="2164080" cy="2164080"/>
          </a:xfrm>
          <a:solidFill>
            <a:srgbClr val="0C3745"/>
          </a:solidFill>
        </p:grpSpPr>
        <p:sp>
          <p:nvSpPr>
            <p:cNvPr id="97" name="object 29">
              <a:extLst>
                <a:ext uri="{FF2B5EF4-FFF2-40B4-BE49-F238E27FC236}">
                  <a16:creationId xmlns:a16="http://schemas.microsoft.com/office/drawing/2014/main" id="{CA58924E-8381-F55F-CFA9-6BA7DE600390}"/>
                </a:ext>
              </a:extLst>
            </p:cNvPr>
            <p:cNvSpPr/>
            <p:nvPr/>
          </p:nvSpPr>
          <p:spPr>
            <a:xfrm>
              <a:off x="8122318" y="1669454"/>
              <a:ext cx="2164080" cy="2164080"/>
            </a:xfrm>
            <a:custGeom>
              <a:avLst/>
              <a:gdLst/>
              <a:ahLst/>
              <a:cxnLst/>
              <a:rect l="l" t="t" r="r" b="b"/>
              <a:pathLst>
                <a:path w="2164079" h="2164079">
                  <a:moveTo>
                    <a:pt x="1082040" y="0"/>
                  </a:moveTo>
                  <a:lnTo>
                    <a:pt x="1033841" y="1054"/>
                  </a:lnTo>
                  <a:lnTo>
                    <a:pt x="986182" y="4187"/>
                  </a:lnTo>
                  <a:lnTo>
                    <a:pt x="939107" y="9356"/>
                  </a:lnTo>
                  <a:lnTo>
                    <a:pt x="892660" y="16516"/>
                  </a:lnTo>
                  <a:lnTo>
                    <a:pt x="846885" y="25623"/>
                  </a:lnTo>
                  <a:lnTo>
                    <a:pt x="801826" y="36634"/>
                  </a:lnTo>
                  <a:lnTo>
                    <a:pt x="757527" y="49504"/>
                  </a:lnTo>
                  <a:lnTo>
                    <a:pt x="714031" y="64189"/>
                  </a:lnTo>
                  <a:lnTo>
                    <a:pt x="671383" y="80645"/>
                  </a:lnTo>
                  <a:lnTo>
                    <a:pt x="629627" y="98829"/>
                  </a:lnTo>
                  <a:lnTo>
                    <a:pt x="588807" y="118696"/>
                  </a:lnTo>
                  <a:lnTo>
                    <a:pt x="548966" y="140203"/>
                  </a:lnTo>
                  <a:lnTo>
                    <a:pt x="510149" y="163305"/>
                  </a:lnTo>
                  <a:lnTo>
                    <a:pt x="472400" y="187959"/>
                  </a:lnTo>
                  <a:lnTo>
                    <a:pt x="435762" y="214120"/>
                  </a:lnTo>
                  <a:lnTo>
                    <a:pt x="400280" y="241744"/>
                  </a:lnTo>
                  <a:lnTo>
                    <a:pt x="365998" y="270789"/>
                  </a:lnTo>
                  <a:lnTo>
                    <a:pt x="332959" y="301208"/>
                  </a:lnTo>
                  <a:lnTo>
                    <a:pt x="301208" y="332959"/>
                  </a:lnTo>
                  <a:lnTo>
                    <a:pt x="270789" y="365998"/>
                  </a:lnTo>
                  <a:lnTo>
                    <a:pt x="241744" y="400280"/>
                  </a:lnTo>
                  <a:lnTo>
                    <a:pt x="214120" y="435762"/>
                  </a:lnTo>
                  <a:lnTo>
                    <a:pt x="187959" y="472400"/>
                  </a:lnTo>
                  <a:lnTo>
                    <a:pt x="163305" y="510149"/>
                  </a:lnTo>
                  <a:lnTo>
                    <a:pt x="140203" y="548966"/>
                  </a:lnTo>
                  <a:lnTo>
                    <a:pt x="118696" y="588807"/>
                  </a:lnTo>
                  <a:lnTo>
                    <a:pt x="98829" y="629627"/>
                  </a:lnTo>
                  <a:lnTo>
                    <a:pt x="80645" y="671383"/>
                  </a:lnTo>
                  <a:lnTo>
                    <a:pt x="64189" y="714031"/>
                  </a:lnTo>
                  <a:lnTo>
                    <a:pt x="49504" y="757527"/>
                  </a:lnTo>
                  <a:lnTo>
                    <a:pt x="36634" y="801826"/>
                  </a:lnTo>
                  <a:lnTo>
                    <a:pt x="25623" y="846885"/>
                  </a:lnTo>
                  <a:lnTo>
                    <a:pt x="16516" y="892660"/>
                  </a:lnTo>
                  <a:lnTo>
                    <a:pt x="9356" y="939107"/>
                  </a:lnTo>
                  <a:lnTo>
                    <a:pt x="4187" y="986182"/>
                  </a:lnTo>
                  <a:lnTo>
                    <a:pt x="1054" y="1033841"/>
                  </a:lnTo>
                  <a:lnTo>
                    <a:pt x="0" y="1082039"/>
                  </a:lnTo>
                  <a:lnTo>
                    <a:pt x="1054" y="1130238"/>
                  </a:lnTo>
                  <a:lnTo>
                    <a:pt x="4187" y="1177897"/>
                  </a:lnTo>
                  <a:lnTo>
                    <a:pt x="9356" y="1224972"/>
                  </a:lnTo>
                  <a:lnTo>
                    <a:pt x="16516" y="1271419"/>
                  </a:lnTo>
                  <a:lnTo>
                    <a:pt x="25623" y="1317194"/>
                  </a:lnTo>
                  <a:lnTo>
                    <a:pt x="36634" y="1362253"/>
                  </a:lnTo>
                  <a:lnTo>
                    <a:pt x="49504" y="1406552"/>
                  </a:lnTo>
                  <a:lnTo>
                    <a:pt x="64189" y="1450048"/>
                  </a:lnTo>
                  <a:lnTo>
                    <a:pt x="80645" y="1492696"/>
                  </a:lnTo>
                  <a:lnTo>
                    <a:pt x="98829" y="1534452"/>
                  </a:lnTo>
                  <a:lnTo>
                    <a:pt x="118696" y="1575272"/>
                  </a:lnTo>
                  <a:lnTo>
                    <a:pt x="140203" y="1615113"/>
                  </a:lnTo>
                  <a:lnTo>
                    <a:pt x="163305" y="1653930"/>
                  </a:lnTo>
                  <a:lnTo>
                    <a:pt x="187959" y="1691679"/>
                  </a:lnTo>
                  <a:lnTo>
                    <a:pt x="214120" y="1728317"/>
                  </a:lnTo>
                  <a:lnTo>
                    <a:pt x="241744" y="1763799"/>
                  </a:lnTo>
                  <a:lnTo>
                    <a:pt x="270789" y="1798081"/>
                  </a:lnTo>
                  <a:lnTo>
                    <a:pt x="301208" y="1831120"/>
                  </a:lnTo>
                  <a:lnTo>
                    <a:pt x="332959" y="1862871"/>
                  </a:lnTo>
                  <a:lnTo>
                    <a:pt x="365998" y="1893290"/>
                  </a:lnTo>
                  <a:lnTo>
                    <a:pt x="400280" y="1922335"/>
                  </a:lnTo>
                  <a:lnTo>
                    <a:pt x="435762" y="1949959"/>
                  </a:lnTo>
                  <a:lnTo>
                    <a:pt x="472400" y="1976120"/>
                  </a:lnTo>
                  <a:lnTo>
                    <a:pt x="510149" y="2000774"/>
                  </a:lnTo>
                  <a:lnTo>
                    <a:pt x="548966" y="2023876"/>
                  </a:lnTo>
                  <a:lnTo>
                    <a:pt x="588807" y="2045383"/>
                  </a:lnTo>
                  <a:lnTo>
                    <a:pt x="629627" y="2065250"/>
                  </a:lnTo>
                  <a:lnTo>
                    <a:pt x="671383" y="2083434"/>
                  </a:lnTo>
                  <a:lnTo>
                    <a:pt x="714031" y="2099890"/>
                  </a:lnTo>
                  <a:lnTo>
                    <a:pt x="757527" y="2114575"/>
                  </a:lnTo>
                  <a:lnTo>
                    <a:pt x="801826" y="2127445"/>
                  </a:lnTo>
                  <a:lnTo>
                    <a:pt x="846885" y="2138456"/>
                  </a:lnTo>
                  <a:lnTo>
                    <a:pt x="892660" y="2147563"/>
                  </a:lnTo>
                  <a:lnTo>
                    <a:pt x="939107" y="2154723"/>
                  </a:lnTo>
                  <a:lnTo>
                    <a:pt x="986182" y="2159892"/>
                  </a:lnTo>
                  <a:lnTo>
                    <a:pt x="1033841" y="2163025"/>
                  </a:lnTo>
                  <a:lnTo>
                    <a:pt x="1082040" y="2164079"/>
                  </a:lnTo>
                  <a:lnTo>
                    <a:pt x="1130238" y="2163025"/>
                  </a:lnTo>
                  <a:lnTo>
                    <a:pt x="1177897" y="2159892"/>
                  </a:lnTo>
                  <a:lnTo>
                    <a:pt x="1224972" y="2154723"/>
                  </a:lnTo>
                  <a:lnTo>
                    <a:pt x="1271419" y="2147563"/>
                  </a:lnTo>
                  <a:lnTo>
                    <a:pt x="1317194" y="2138456"/>
                  </a:lnTo>
                  <a:lnTo>
                    <a:pt x="1362253" y="2127445"/>
                  </a:lnTo>
                  <a:lnTo>
                    <a:pt x="1406552" y="2114575"/>
                  </a:lnTo>
                  <a:lnTo>
                    <a:pt x="1450048" y="2099890"/>
                  </a:lnTo>
                  <a:lnTo>
                    <a:pt x="1492696" y="2083434"/>
                  </a:lnTo>
                  <a:lnTo>
                    <a:pt x="1534452" y="2065250"/>
                  </a:lnTo>
                  <a:lnTo>
                    <a:pt x="1575272" y="2045383"/>
                  </a:lnTo>
                  <a:lnTo>
                    <a:pt x="1615113" y="2023876"/>
                  </a:lnTo>
                  <a:lnTo>
                    <a:pt x="1653930" y="2000774"/>
                  </a:lnTo>
                  <a:lnTo>
                    <a:pt x="1691679" y="1976120"/>
                  </a:lnTo>
                  <a:lnTo>
                    <a:pt x="1728317" y="1949959"/>
                  </a:lnTo>
                  <a:lnTo>
                    <a:pt x="1763799" y="1922335"/>
                  </a:lnTo>
                  <a:lnTo>
                    <a:pt x="1798081" y="1893290"/>
                  </a:lnTo>
                  <a:lnTo>
                    <a:pt x="1831120" y="1862871"/>
                  </a:lnTo>
                  <a:lnTo>
                    <a:pt x="1862871" y="1831120"/>
                  </a:lnTo>
                  <a:lnTo>
                    <a:pt x="1893290" y="1798081"/>
                  </a:lnTo>
                  <a:lnTo>
                    <a:pt x="1922335" y="1763799"/>
                  </a:lnTo>
                  <a:lnTo>
                    <a:pt x="1949959" y="1728317"/>
                  </a:lnTo>
                  <a:lnTo>
                    <a:pt x="1976120" y="1691679"/>
                  </a:lnTo>
                  <a:lnTo>
                    <a:pt x="2000774" y="1653930"/>
                  </a:lnTo>
                  <a:lnTo>
                    <a:pt x="2023876" y="1615113"/>
                  </a:lnTo>
                  <a:lnTo>
                    <a:pt x="2045383" y="1575272"/>
                  </a:lnTo>
                  <a:lnTo>
                    <a:pt x="2065250" y="1534452"/>
                  </a:lnTo>
                  <a:lnTo>
                    <a:pt x="2083434" y="1492696"/>
                  </a:lnTo>
                  <a:lnTo>
                    <a:pt x="2099890" y="1450048"/>
                  </a:lnTo>
                  <a:lnTo>
                    <a:pt x="2114575" y="1406552"/>
                  </a:lnTo>
                  <a:lnTo>
                    <a:pt x="2127445" y="1362253"/>
                  </a:lnTo>
                  <a:lnTo>
                    <a:pt x="2138456" y="1317194"/>
                  </a:lnTo>
                  <a:lnTo>
                    <a:pt x="2147563" y="1271419"/>
                  </a:lnTo>
                  <a:lnTo>
                    <a:pt x="2154723" y="1224972"/>
                  </a:lnTo>
                  <a:lnTo>
                    <a:pt x="2159892" y="1177897"/>
                  </a:lnTo>
                  <a:lnTo>
                    <a:pt x="2163025" y="1130238"/>
                  </a:lnTo>
                  <a:lnTo>
                    <a:pt x="2164080" y="1082039"/>
                  </a:lnTo>
                  <a:lnTo>
                    <a:pt x="2163025" y="1033841"/>
                  </a:lnTo>
                  <a:lnTo>
                    <a:pt x="2159892" y="986182"/>
                  </a:lnTo>
                  <a:lnTo>
                    <a:pt x="2154723" y="939107"/>
                  </a:lnTo>
                  <a:lnTo>
                    <a:pt x="2147563" y="892660"/>
                  </a:lnTo>
                  <a:lnTo>
                    <a:pt x="2138456" y="846885"/>
                  </a:lnTo>
                  <a:lnTo>
                    <a:pt x="2127445" y="801826"/>
                  </a:lnTo>
                  <a:lnTo>
                    <a:pt x="2114575" y="757527"/>
                  </a:lnTo>
                  <a:lnTo>
                    <a:pt x="2099890" y="714031"/>
                  </a:lnTo>
                  <a:lnTo>
                    <a:pt x="2083434" y="671383"/>
                  </a:lnTo>
                  <a:lnTo>
                    <a:pt x="2065250" y="629627"/>
                  </a:lnTo>
                  <a:lnTo>
                    <a:pt x="2045383" y="588807"/>
                  </a:lnTo>
                  <a:lnTo>
                    <a:pt x="2023876" y="548966"/>
                  </a:lnTo>
                  <a:lnTo>
                    <a:pt x="2000774" y="510149"/>
                  </a:lnTo>
                  <a:lnTo>
                    <a:pt x="1976120" y="472400"/>
                  </a:lnTo>
                  <a:lnTo>
                    <a:pt x="1949959" y="435762"/>
                  </a:lnTo>
                  <a:lnTo>
                    <a:pt x="1922335" y="400280"/>
                  </a:lnTo>
                  <a:lnTo>
                    <a:pt x="1893290" y="365998"/>
                  </a:lnTo>
                  <a:lnTo>
                    <a:pt x="1862871" y="332959"/>
                  </a:lnTo>
                  <a:lnTo>
                    <a:pt x="1831120" y="301208"/>
                  </a:lnTo>
                  <a:lnTo>
                    <a:pt x="1798081" y="270789"/>
                  </a:lnTo>
                  <a:lnTo>
                    <a:pt x="1763799" y="241744"/>
                  </a:lnTo>
                  <a:lnTo>
                    <a:pt x="1728317" y="214120"/>
                  </a:lnTo>
                  <a:lnTo>
                    <a:pt x="1691679" y="187959"/>
                  </a:lnTo>
                  <a:lnTo>
                    <a:pt x="1653930" y="163305"/>
                  </a:lnTo>
                  <a:lnTo>
                    <a:pt x="1615113" y="140203"/>
                  </a:lnTo>
                  <a:lnTo>
                    <a:pt x="1575272" y="118696"/>
                  </a:lnTo>
                  <a:lnTo>
                    <a:pt x="1534452" y="98829"/>
                  </a:lnTo>
                  <a:lnTo>
                    <a:pt x="1492696" y="80645"/>
                  </a:lnTo>
                  <a:lnTo>
                    <a:pt x="1450048" y="64189"/>
                  </a:lnTo>
                  <a:lnTo>
                    <a:pt x="1406552" y="49504"/>
                  </a:lnTo>
                  <a:lnTo>
                    <a:pt x="1362253" y="36634"/>
                  </a:lnTo>
                  <a:lnTo>
                    <a:pt x="1317194" y="25623"/>
                  </a:lnTo>
                  <a:lnTo>
                    <a:pt x="1271419" y="16516"/>
                  </a:lnTo>
                  <a:lnTo>
                    <a:pt x="1224972" y="9356"/>
                  </a:lnTo>
                  <a:lnTo>
                    <a:pt x="1177897" y="4187"/>
                  </a:lnTo>
                  <a:lnTo>
                    <a:pt x="1130238" y="1054"/>
                  </a:lnTo>
                  <a:lnTo>
                    <a:pt x="1082040" y="0"/>
                  </a:lnTo>
                  <a:close/>
                </a:path>
              </a:pathLst>
            </a:custGeom>
            <a:solidFill>
              <a:srgbClr val="215362"/>
            </a:solidFill>
            <a:ln w="571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" name="object 30">
              <a:extLst>
                <a:ext uri="{FF2B5EF4-FFF2-40B4-BE49-F238E27FC236}">
                  <a16:creationId xmlns:a16="http://schemas.microsoft.com/office/drawing/2014/main" id="{70FFC892-479E-5E93-1155-00B076A935DC}"/>
                </a:ext>
              </a:extLst>
            </p:cNvPr>
            <p:cNvSpPr/>
            <p:nvPr/>
          </p:nvSpPr>
          <p:spPr>
            <a:xfrm>
              <a:off x="8695587" y="2242884"/>
              <a:ext cx="1017905" cy="1018540"/>
            </a:xfrm>
            <a:custGeom>
              <a:avLst/>
              <a:gdLst/>
              <a:ahLst/>
              <a:cxnLst/>
              <a:rect l="l" t="t" r="r" b="b"/>
              <a:pathLst>
                <a:path w="1017904" h="1018539">
                  <a:moveTo>
                    <a:pt x="565919" y="666750"/>
                  </a:moveTo>
                  <a:lnTo>
                    <a:pt x="513610" y="666750"/>
                  </a:lnTo>
                  <a:lnTo>
                    <a:pt x="571674" y="723900"/>
                  </a:lnTo>
                  <a:lnTo>
                    <a:pt x="571676" y="730250"/>
                  </a:lnTo>
                  <a:lnTo>
                    <a:pt x="569617" y="740410"/>
                  </a:lnTo>
                  <a:lnTo>
                    <a:pt x="566966" y="750569"/>
                  </a:lnTo>
                  <a:lnTo>
                    <a:pt x="565197" y="759460"/>
                  </a:lnTo>
                  <a:lnTo>
                    <a:pt x="563965" y="800100"/>
                  </a:lnTo>
                  <a:lnTo>
                    <a:pt x="563888" y="802640"/>
                  </a:lnTo>
                  <a:lnTo>
                    <a:pt x="563811" y="805180"/>
                  </a:lnTo>
                  <a:lnTo>
                    <a:pt x="570776" y="849630"/>
                  </a:lnTo>
                  <a:lnTo>
                    <a:pt x="585274" y="889000"/>
                  </a:lnTo>
                  <a:lnTo>
                    <a:pt x="606483" y="925830"/>
                  </a:lnTo>
                  <a:lnTo>
                    <a:pt x="633583" y="956310"/>
                  </a:lnTo>
                  <a:lnTo>
                    <a:pt x="665753" y="982980"/>
                  </a:lnTo>
                  <a:lnTo>
                    <a:pt x="702172" y="1002029"/>
                  </a:lnTo>
                  <a:lnTo>
                    <a:pt x="742020" y="1014729"/>
                  </a:lnTo>
                  <a:lnTo>
                    <a:pt x="784477" y="1018540"/>
                  </a:lnTo>
                  <a:lnTo>
                    <a:pt x="828722" y="1016000"/>
                  </a:lnTo>
                  <a:lnTo>
                    <a:pt x="873934" y="1003300"/>
                  </a:lnTo>
                  <a:lnTo>
                    <a:pt x="879628" y="1000760"/>
                  </a:lnTo>
                  <a:lnTo>
                    <a:pt x="886855" y="998219"/>
                  </a:lnTo>
                  <a:lnTo>
                    <a:pt x="893688" y="995679"/>
                  </a:lnTo>
                  <a:lnTo>
                    <a:pt x="898204" y="993140"/>
                  </a:lnTo>
                  <a:lnTo>
                    <a:pt x="901841" y="988060"/>
                  </a:lnTo>
                  <a:lnTo>
                    <a:pt x="903017" y="984250"/>
                  </a:lnTo>
                  <a:lnTo>
                    <a:pt x="806854" y="984250"/>
                  </a:lnTo>
                  <a:lnTo>
                    <a:pt x="761696" y="981710"/>
                  </a:lnTo>
                  <a:lnTo>
                    <a:pt x="719459" y="970280"/>
                  </a:lnTo>
                  <a:lnTo>
                    <a:pt x="681470" y="949960"/>
                  </a:lnTo>
                  <a:lnTo>
                    <a:pt x="649059" y="922019"/>
                  </a:lnTo>
                  <a:lnTo>
                    <a:pt x="623554" y="887730"/>
                  </a:lnTo>
                  <a:lnTo>
                    <a:pt x="606286" y="847090"/>
                  </a:lnTo>
                  <a:lnTo>
                    <a:pt x="598583" y="802640"/>
                  </a:lnTo>
                  <a:lnTo>
                    <a:pt x="601605" y="756919"/>
                  </a:lnTo>
                  <a:lnTo>
                    <a:pt x="601689" y="755650"/>
                  </a:lnTo>
                  <a:lnTo>
                    <a:pt x="601773" y="754380"/>
                  </a:lnTo>
                  <a:lnTo>
                    <a:pt x="604609" y="744219"/>
                  </a:lnTo>
                  <a:lnTo>
                    <a:pt x="608075" y="734060"/>
                  </a:lnTo>
                  <a:lnTo>
                    <a:pt x="610242" y="722630"/>
                  </a:lnTo>
                  <a:lnTo>
                    <a:pt x="609177" y="712469"/>
                  </a:lnTo>
                  <a:lnTo>
                    <a:pt x="598456" y="697230"/>
                  </a:lnTo>
                  <a:lnTo>
                    <a:pt x="578554" y="678180"/>
                  </a:lnTo>
                  <a:lnTo>
                    <a:pt x="565919" y="666750"/>
                  </a:lnTo>
                  <a:close/>
                </a:path>
                <a:path w="1017904" h="1018539">
                  <a:moveTo>
                    <a:pt x="345057" y="445769"/>
                  </a:moveTo>
                  <a:lnTo>
                    <a:pt x="293633" y="445769"/>
                  </a:lnTo>
                  <a:lnTo>
                    <a:pt x="352383" y="505459"/>
                  </a:lnTo>
                  <a:lnTo>
                    <a:pt x="101025" y="756919"/>
                  </a:lnTo>
                  <a:lnTo>
                    <a:pt x="86474" y="807719"/>
                  </a:lnTo>
                  <a:lnTo>
                    <a:pt x="49483" y="908050"/>
                  </a:lnTo>
                  <a:lnTo>
                    <a:pt x="36318" y="957580"/>
                  </a:lnTo>
                  <a:lnTo>
                    <a:pt x="35759" y="967740"/>
                  </a:lnTo>
                  <a:lnTo>
                    <a:pt x="35689" y="969010"/>
                  </a:lnTo>
                  <a:lnTo>
                    <a:pt x="35619" y="970280"/>
                  </a:lnTo>
                  <a:lnTo>
                    <a:pt x="35549" y="971550"/>
                  </a:lnTo>
                  <a:lnTo>
                    <a:pt x="39420" y="980440"/>
                  </a:lnTo>
                  <a:lnTo>
                    <a:pt x="48059" y="984250"/>
                  </a:lnTo>
                  <a:lnTo>
                    <a:pt x="61591" y="982980"/>
                  </a:lnTo>
                  <a:lnTo>
                    <a:pt x="109972" y="970280"/>
                  </a:lnTo>
                  <a:lnTo>
                    <a:pt x="160127" y="951230"/>
                  </a:lnTo>
                  <a:lnTo>
                    <a:pt x="196071" y="938530"/>
                  </a:lnTo>
                  <a:lnTo>
                    <a:pt x="80578" y="938530"/>
                  </a:lnTo>
                  <a:lnTo>
                    <a:pt x="131225" y="778510"/>
                  </a:lnTo>
                  <a:lnTo>
                    <a:pt x="155393" y="755650"/>
                  </a:lnTo>
                  <a:lnTo>
                    <a:pt x="206253" y="755650"/>
                  </a:lnTo>
                  <a:lnTo>
                    <a:pt x="180692" y="730250"/>
                  </a:lnTo>
                  <a:lnTo>
                    <a:pt x="431224" y="477519"/>
                  </a:lnTo>
                  <a:lnTo>
                    <a:pt x="379675" y="477519"/>
                  </a:lnTo>
                  <a:lnTo>
                    <a:pt x="366545" y="467359"/>
                  </a:lnTo>
                  <a:lnTo>
                    <a:pt x="345057" y="445769"/>
                  </a:lnTo>
                  <a:close/>
                </a:path>
                <a:path w="1017904" h="1018539">
                  <a:moveTo>
                    <a:pt x="852484" y="744219"/>
                  </a:moveTo>
                  <a:lnTo>
                    <a:pt x="843937" y="746760"/>
                  </a:lnTo>
                  <a:lnTo>
                    <a:pt x="749779" y="838200"/>
                  </a:lnTo>
                  <a:lnTo>
                    <a:pt x="745255" y="844550"/>
                  </a:lnTo>
                  <a:lnTo>
                    <a:pt x="743726" y="850900"/>
                  </a:lnTo>
                  <a:lnTo>
                    <a:pt x="744937" y="857250"/>
                  </a:lnTo>
                  <a:lnTo>
                    <a:pt x="777562" y="894079"/>
                  </a:lnTo>
                  <a:lnTo>
                    <a:pt x="809507" y="924560"/>
                  </a:lnTo>
                  <a:lnTo>
                    <a:pt x="830610" y="946150"/>
                  </a:lnTo>
                  <a:lnTo>
                    <a:pt x="841391" y="957580"/>
                  </a:lnTo>
                  <a:lnTo>
                    <a:pt x="850045" y="967740"/>
                  </a:lnTo>
                  <a:lnTo>
                    <a:pt x="851900" y="970280"/>
                  </a:lnTo>
                  <a:lnTo>
                    <a:pt x="854668" y="970280"/>
                  </a:lnTo>
                  <a:lnTo>
                    <a:pt x="853601" y="974090"/>
                  </a:lnTo>
                  <a:lnTo>
                    <a:pt x="806854" y="984250"/>
                  </a:lnTo>
                  <a:lnTo>
                    <a:pt x="903017" y="984250"/>
                  </a:lnTo>
                  <a:lnTo>
                    <a:pt x="903801" y="981710"/>
                  </a:lnTo>
                  <a:lnTo>
                    <a:pt x="903776" y="974090"/>
                  </a:lnTo>
                  <a:lnTo>
                    <a:pt x="901455" y="969010"/>
                  </a:lnTo>
                  <a:lnTo>
                    <a:pt x="786977" y="852169"/>
                  </a:lnTo>
                  <a:lnTo>
                    <a:pt x="852090" y="788669"/>
                  </a:lnTo>
                  <a:lnTo>
                    <a:pt x="904488" y="788669"/>
                  </a:lnTo>
                  <a:lnTo>
                    <a:pt x="889476" y="772160"/>
                  </a:lnTo>
                  <a:lnTo>
                    <a:pt x="864346" y="750569"/>
                  </a:lnTo>
                  <a:lnTo>
                    <a:pt x="857386" y="745490"/>
                  </a:lnTo>
                  <a:lnTo>
                    <a:pt x="852484" y="744219"/>
                  </a:lnTo>
                  <a:close/>
                </a:path>
                <a:path w="1017904" h="1018539">
                  <a:moveTo>
                    <a:pt x="206253" y="755650"/>
                  </a:moveTo>
                  <a:lnTo>
                    <a:pt x="155393" y="755650"/>
                  </a:lnTo>
                  <a:lnTo>
                    <a:pt x="264105" y="866140"/>
                  </a:lnTo>
                  <a:lnTo>
                    <a:pt x="240445" y="887730"/>
                  </a:lnTo>
                  <a:lnTo>
                    <a:pt x="80578" y="938530"/>
                  </a:lnTo>
                  <a:lnTo>
                    <a:pt x="196071" y="938530"/>
                  </a:lnTo>
                  <a:lnTo>
                    <a:pt x="210449" y="933450"/>
                  </a:lnTo>
                  <a:lnTo>
                    <a:pt x="259330" y="918210"/>
                  </a:lnTo>
                  <a:lnTo>
                    <a:pt x="340237" y="838200"/>
                  </a:lnTo>
                  <a:lnTo>
                    <a:pt x="289328" y="838200"/>
                  </a:lnTo>
                  <a:lnTo>
                    <a:pt x="206253" y="755650"/>
                  </a:lnTo>
                  <a:close/>
                </a:path>
                <a:path w="1017904" h="1018539">
                  <a:moveTo>
                    <a:pt x="904488" y="788669"/>
                  </a:moveTo>
                  <a:lnTo>
                    <a:pt x="852090" y="788669"/>
                  </a:lnTo>
                  <a:lnTo>
                    <a:pt x="966809" y="902969"/>
                  </a:lnTo>
                  <a:lnTo>
                    <a:pt x="982175" y="905510"/>
                  </a:lnTo>
                  <a:lnTo>
                    <a:pt x="993441" y="894079"/>
                  </a:lnTo>
                  <a:lnTo>
                    <a:pt x="1001278" y="878840"/>
                  </a:lnTo>
                  <a:lnTo>
                    <a:pt x="1006357" y="863600"/>
                  </a:lnTo>
                  <a:lnTo>
                    <a:pt x="1008031" y="855980"/>
                  </a:lnTo>
                  <a:lnTo>
                    <a:pt x="968765" y="855980"/>
                  </a:lnTo>
                  <a:lnTo>
                    <a:pt x="968130" y="853440"/>
                  </a:lnTo>
                  <a:lnTo>
                    <a:pt x="965742" y="852169"/>
                  </a:lnTo>
                  <a:lnTo>
                    <a:pt x="940369" y="828040"/>
                  </a:lnTo>
                  <a:lnTo>
                    <a:pt x="904488" y="788669"/>
                  </a:lnTo>
                  <a:close/>
                </a:path>
                <a:path w="1017904" h="1018539">
                  <a:moveTo>
                    <a:pt x="911108" y="599440"/>
                  </a:moveTo>
                  <a:lnTo>
                    <a:pt x="768956" y="599440"/>
                  </a:lnTo>
                  <a:lnTo>
                    <a:pt x="815326" y="600710"/>
                  </a:lnTo>
                  <a:lnTo>
                    <a:pt x="857741" y="610869"/>
                  </a:lnTo>
                  <a:lnTo>
                    <a:pt x="895356" y="629919"/>
                  </a:lnTo>
                  <a:lnTo>
                    <a:pt x="927325" y="656590"/>
                  </a:lnTo>
                  <a:lnTo>
                    <a:pt x="952803" y="688340"/>
                  </a:lnTo>
                  <a:lnTo>
                    <a:pt x="970944" y="725169"/>
                  </a:lnTo>
                  <a:lnTo>
                    <a:pt x="980903" y="765810"/>
                  </a:lnTo>
                  <a:lnTo>
                    <a:pt x="981622" y="800100"/>
                  </a:lnTo>
                  <a:lnTo>
                    <a:pt x="981728" y="805180"/>
                  </a:lnTo>
                  <a:lnTo>
                    <a:pt x="981834" y="810260"/>
                  </a:lnTo>
                  <a:lnTo>
                    <a:pt x="972892" y="854710"/>
                  </a:lnTo>
                  <a:lnTo>
                    <a:pt x="968765" y="855980"/>
                  </a:lnTo>
                  <a:lnTo>
                    <a:pt x="1008031" y="855980"/>
                  </a:lnTo>
                  <a:lnTo>
                    <a:pt x="1016124" y="819150"/>
                  </a:lnTo>
                  <a:lnTo>
                    <a:pt x="1017470" y="778510"/>
                  </a:lnTo>
                  <a:lnTo>
                    <a:pt x="1017512" y="777240"/>
                  </a:lnTo>
                  <a:lnTo>
                    <a:pt x="1011219" y="736600"/>
                  </a:lnTo>
                  <a:lnTo>
                    <a:pt x="997942" y="698500"/>
                  </a:lnTo>
                  <a:lnTo>
                    <a:pt x="978380" y="662940"/>
                  </a:lnTo>
                  <a:lnTo>
                    <a:pt x="953230" y="632460"/>
                  </a:lnTo>
                  <a:lnTo>
                    <a:pt x="923190" y="607060"/>
                  </a:lnTo>
                  <a:lnTo>
                    <a:pt x="911108" y="599440"/>
                  </a:lnTo>
                  <a:close/>
                </a:path>
                <a:path w="1017904" h="1018539">
                  <a:moveTo>
                    <a:pt x="764468" y="194309"/>
                  </a:moveTo>
                  <a:lnTo>
                    <a:pt x="711971" y="194309"/>
                  </a:lnTo>
                  <a:lnTo>
                    <a:pt x="820353" y="299719"/>
                  </a:lnTo>
                  <a:lnTo>
                    <a:pt x="821547" y="306069"/>
                  </a:lnTo>
                  <a:lnTo>
                    <a:pt x="289328" y="838200"/>
                  </a:lnTo>
                  <a:lnTo>
                    <a:pt x="340237" y="838200"/>
                  </a:lnTo>
                  <a:lnTo>
                    <a:pt x="513610" y="666750"/>
                  </a:lnTo>
                  <a:lnTo>
                    <a:pt x="565919" y="666750"/>
                  </a:lnTo>
                  <a:lnTo>
                    <a:pt x="557496" y="659130"/>
                  </a:lnTo>
                  <a:lnTo>
                    <a:pt x="543302" y="643890"/>
                  </a:lnTo>
                  <a:lnTo>
                    <a:pt x="541270" y="637540"/>
                  </a:lnTo>
                  <a:lnTo>
                    <a:pt x="638006" y="541019"/>
                  </a:lnTo>
                  <a:lnTo>
                    <a:pt x="692804" y="541019"/>
                  </a:lnTo>
                  <a:lnTo>
                    <a:pt x="665298" y="513080"/>
                  </a:lnTo>
                  <a:lnTo>
                    <a:pt x="900316" y="278130"/>
                  </a:lnTo>
                  <a:lnTo>
                    <a:pt x="847645" y="278130"/>
                  </a:lnTo>
                  <a:lnTo>
                    <a:pt x="764468" y="194309"/>
                  </a:lnTo>
                  <a:close/>
                </a:path>
                <a:path w="1017904" h="1018539">
                  <a:moveTo>
                    <a:pt x="692804" y="541019"/>
                  </a:moveTo>
                  <a:lnTo>
                    <a:pt x="638006" y="541019"/>
                  </a:lnTo>
                  <a:lnTo>
                    <a:pt x="650893" y="549910"/>
                  </a:lnTo>
                  <a:lnTo>
                    <a:pt x="673103" y="574040"/>
                  </a:lnTo>
                  <a:lnTo>
                    <a:pt x="696446" y="598169"/>
                  </a:lnTo>
                  <a:lnTo>
                    <a:pt x="712733" y="610869"/>
                  </a:lnTo>
                  <a:lnTo>
                    <a:pt x="723493" y="610869"/>
                  </a:lnTo>
                  <a:lnTo>
                    <a:pt x="739054" y="607060"/>
                  </a:lnTo>
                  <a:lnTo>
                    <a:pt x="755510" y="601980"/>
                  </a:lnTo>
                  <a:lnTo>
                    <a:pt x="768956" y="599440"/>
                  </a:lnTo>
                  <a:lnTo>
                    <a:pt x="911108" y="599440"/>
                  </a:lnTo>
                  <a:lnTo>
                    <a:pt x="888957" y="585469"/>
                  </a:lnTo>
                  <a:lnTo>
                    <a:pt x="854660" y="572769"/>
                  </a:lnTo>
                  <a:lnTo>
                    <a:pt x="724061" y="572769"/>
                  </a:lnTo>
                  <a:lnTo>
                    <a:pt x="692804" y="541019"/>
                  </a:lnTo>
                  <a:close/>
                </a:path>
                <a:path w="1017904" h="1018539">
                  <a:moveTo>
                    <a:pt x="810707" y="563880"/>
                  </a:moveTo>
                  <a:lnTo>
                    <a:pt x="768085" y="565149"/>
                  </a:lnTo>
                  <a:lnTo>
                    <a:pt x="724061" y="572769"/>
                  </a:lnTo>
                  <a:lnTo>
                    <a:pt x="854660" y="572769"/>
                  </a:lnTo>
                  <a:lnTo>
                    <a:pt x="851230" y="571499"/>
                  </a:lnTo>
                  <a:lnTo>
                    <a:pt x="810707" y="563880"/>
                  </a:lnTo>
                  <a:close/>
                </a:path>
                <a:path w="1017904" h="1018539">
                  <a:moveTo>
                    <a:pt x="346167" y="34290"/>
                  </a:moveTo>
                  <a:lnTo>
                    <a:pt x="210774" y="34290"/>
                  </a:lnTo>
                  <a:lnTo>
                    <a:pt x="255882" y="36830"/>
                  </a:lnTo>
                  <a:lnTo>
                    <a:pt x="298079" y="48259"/>
                  </a:lnTo>
                  <a:lnTo>
                    <a:pt x="336039" y="68580"/>
                  </a:lnTo>
                  <a:lnTo>
                    <a:pt x="368438" y="96520"/>
                  </a:lnTo>
                  <a:lnTo>
                    <a:pt x="393949" y="130809"/>
                  </a:lnTo>
                  <a:lnTo>
                    <a:pt x="411248" y="171450"/>
                  </a:lnTo>
                  <a:lnTo>
                    <a:pt x="419010" y="215899"/>
                  </a:lnTo>
                  <a:lnTo>
                    <a:pt x="415909" y="264159"/>
                  </a:lnTo>
                  <a:lnTo>
                    <a:pt x="413046" y="274319"/>
                  </a:lnTo>
                  <a:lnTo>
                    <a:pt x="409324" y="285749"/>
                  </a:lnTo>
                  <a:lnTo>
                    <a:pt x="406925" y="297180"/>
                  </a:lnTo>
                  <a:lnTo>
                    <a:pt x="408035" y="307339"/>
                  </a:lnTo>
                  <a:lnTo>
                    <a:pt x="474392" y="374649"/>
                  </a:lnTo>
                  <a:lnTo>
                    <a:pt x="476373" y="380999"/>
                  </a:lnTo>
                  <a:lnTo>
                    <a:pt x="379675" y="477519"/>
                  </a:lnTo>
                  <a:lnTo>
                    <a:pt x="431224" y="477519"/>
                  </a:lnTo>
                  <a:lnTo>
                    <a:pt x="555860" y="351789"/>
                  </a:lnTo>
                  <a:lnTo>
                    <a:pt x="504072" y="351789"/>
                  </a:lnTo>
                  <a:lnTo>
                    <a:pt x="446008" y="294639"/>
                  </a:lnTo>
                  <a:lnTo>
                    <a:pt x="450334" y="270509"/>
                  </a:lnTo>
                  <a:lnTo>
                    <a:pt x="453369" y="245109"/>
                  </a:lnTo>
                  <a:lnTo>
                    <a:pt x="454339" y="220979"/>
                  </a:lnTo>
                  <a:lnTo>
                    <a:pt x="452472" y="195579"/>
                  </a:lnTo>
                  <a:lnTo>
                    <a:pt x="441412" y="149859"/>
                  </a:lnTo>
                  <a:lnTo>
                    <a:pt x="422035" y="109220"/>
                  </a:lnTo>
                  <a:lnTo>
                    <a:pt x="395472" y="73659"/>
                  </a:lnTo>
                  <a:lnTo>
                    <a:pt x="362853" y="44450"/>
                  </a:lnTo>
                  <a:lnTo>
                    <a:pt x="346167" y="34290"/>
                  </a:lnTo>
                  <a:close/>
                </a:path>
                <a:path w="1017904" h="1018539">
                  <a:moveTo>
                    <a:pt x="35506" y="113030"/>
                  </a:moveTo>
                  <a:lnTo>
                    <a:pt x="11325" y="154940"/>
                  </a:lnTo>
                  <a:lnTo>
                    <a:pt x="1472" y="199389"/>
                  </a:lnTo>
                  <a:lnTo>
                    <a:pt x="0" y="241299"/>
                  </a:lnTo>
                  <a:lnTo>
                    <a:pt x="6215" y="283209"/>
                  </a:lnTo>
                  <a:lnTo>
                    <a:pt x="19424" y="321309"/>
                  </a:lnTo>
                  <a:lnTo>
                    <a:pt x="38933" y="355599"/>
                  </a:lnTo>
                  <a:lnTo>
                    <a:pt x="64049" y="386080"/>
                  </a:lnTo>
                  <a:lnTo>
                    <a:pt x="94077" y="411480"/>
                  </a:lnTo>
                  <a:lnTo>
                    <a:pt x="128325" y="431799"/>
                  </a:lnTo>
                  <a:lnTo>
                    <a:pt x="166098" y="447039"/>
                  </a:lnTo>
                  <a:lnTo>
                    <a:pt x="206702" y="453389"/>
                  </a:lnTo>
                  <a:lnTo>
                    <a:pt x="249445" y="453389"/>
                  </a:lnTo>
                  <a:lnTo>
                    <a:pt x="293633" y="445769"/>
                  </a:lnTo>
                  <a:lnTo>
                    <a:pt x="345057" y="445769"/>
                  </a:lnTo>
                  <a:lnTo>
                    <a:pt x="343793" y="444499"/>
                  </a:lnTo>
                  <a:lnTo>
                    <a:pt x="319834" y="419099"/>
                  </a:lnTo>
                  <a:lnTo>
                    <a:pt x="318159" y="417830"/>
                  </a:lnTo>
                  <a:lnTo>
                    <a:pt x="203964" y="417830"/>
                  </a:lnTo>
                  <a:lnTo>
                    <a:pt x="161111" y="407669"/>
                  </a:lnTo>
                  <a:lnTo>
                    <a:pt x="123148" y="389889"/>
                  </a:lnTo>
                  <a:lnTo>
                    <a:pt x="90910" y="363219"/>
                  </a:lnTo>
                  <a:lnTo>
                    <a:pt x="65230" y="331469"/>
                  </a:lnTo>
                  <a:lnTo>
                    <a:pt x="46944" y="294639"/>
                  </a:lnTo>
                  <a:lnTo>
                    <a:pt x="36885" y="252729"/>
                  </a:lnTo>
                  <a:lnTo>
                    <a:pt x="35889" y="208279"/>
                  </a:lnTo>
                  <a:lnTo>
                    <a:pt x="44789" y="163830"/>
                  </a:lnTo>
                  <a:lnTo>
                    <a:pt x="48917" y="162559"/>
                  </a:lnTo>
                  <a:lnTo>
                    <a:pt x="98035" y="162559"/>
                  </a:lnTo>
                  <a:lnTo>
                    <a:pt x="50872" y="115570"/>
                  </a:lnTo>
                  <a:lnTo>
                    <a:pt x="35506" y="113030"/>
                  </a:lnTo>
                  <a:close/>
                </a:path>
                <a:path w="1017904" h="1018539">
                  <a:moveTo>
                    <a:pt x="303082" y="406399"/>
                  </a:moveTo>
                  <a:lnTo>
                    <a:pt x="292772" y="407669"/>
                  </a:lnTo>
                  <a:lnTo>
                    <a:pt x="278420" y="411480"/>
                  </a:lnTo>
                  <a:lnTo>
                    <a:pt x="263346" y="415289"/>
                  </a:lnTo>
                  <a:lnTo>
                    <a:pt x="250872" y="417830"/>
                  </a:lnTo>
                  <a:lnTo>
                    <a:pt x="318159" y="417830"/>
                  </a:lnTo>
                  <a:lnTo>
                    <a:pt x="303082" y="406399"/>
                  </a:lnTo>
                  <a:close/>
                </a:path>
                <a:path w="1017904" h="1018539">
                  <a:moveTo>
                    <a:pt x="822461" y="35559"/>
                  </a:moveTo>
                  <a:lnTo>
                    <a:pt x="504072" y="351789"/>
                  </a:lnTo>
                  <a:lnTo>
                    <a:pt x="555860" y="351789"/>
                  </a:lnTo>
                  <a:lnTo>
                    <a:pt x="711971" y="194309"/>
                  </a:lnTo>
                  <a:lnTo>
                    <a:pt x="764468" y="194309"/>
                  </a:lnTo>
                  <a:lnTo>
                    <a:pt x="739263" y="168909"/>
                  </a:lnTo>
                  <a:lnTo>
                    <a:pt x="828887" y="77470"/>
                  </a:lnTo>
                  <a:lnTo>
                    <a:pt x="881176" y="77470"/>
                  </a:lnTo>
                  <a:lnTo>
                    <a:pt x="840622" y="36830"/>
                  </a:lnTo>
                  <a:lnTo>
                    <a:pt x="822461" y="35559"/>
                  </a:lnTo>
                  <a:close/>
                </a:path>
                <a:path w="1017904" h="1018539">
                  <a:moveTo>
                    <a:pt x="881176" y="77470"/>
                  </a:moveTo>
                  <a:lnTo>
                    <a:pt x="828887" y="77470"/>
                  </a:lnTo>
                  <a:lnTo>
                    <a:pt x="939339" y="186689"/>
                  </a:lnTo>
                  <a:lnTo>
                    <a:pt x="847645" y="278130"/>
                  </a:lnTo>
                  <a:lnTo>
                    <a:pt x="900316" y="278130"/>
                  </a:lnTo>
                  <a:lnTo>
                    <a:pt x="976537" y="201929"/>
                  </a:lnTo>
                  <a:lnTo>
                    <a:pt x="980789" y="195579"/>
                  </a:lnTo>
                  <a:lnTo>
                    <a:pt x="982621" y="189229"/>
                  </a:lnTo>
                  <a:lnTo>
                    <a:pt x="981967" y="181609"/>
                  </a:lnTo>
                  <a:lnTo>
                    <a:pt x="978760" y="175259"/>
                  </a:lnTo>
                  <a:lnTo>
                    <a:pt x="881176" y="77470"/>
                  </a:lnTo>
                  <a:close/>
                </a:path>
                <a:path w="1017904" h="1018539">
                  <a:moveTo>
                    <a:pt x="98035" y="162559"/>
                  </a:moveTo>
                  <a:lnTo>
                    <a:pt x="48917" y="162559"/>
                  </a:lnTo>
                  <a:lnTo>
                    <a:pt x="49552" y="165100"/>
                  </a:lnTo>
                  <a:lnTo>
                    <a:pt x="51952" y="166370"/>
                  </a:lnTo>
                  <a:lnTo>
                    <a:pt x="77318" y="190499"/>
                  </a:lnTo>
                  <a:lnTo>
                    <a:pt x="128206" y="246379"/>
                  </a:lnTo>
                  <a:lnTo>
                    <a:pt x="153336" y="267969"/>
                  </a:lnTo>
                  <a:lnTo>
                    <a:pt x="160308" y="273049"/>
                  </a:lnTo>
                  <a:lnTo>
                    <a:pt x="165198" y="274319"/>
                  </a:lnTo>
                  <a:lnTo>
                    <a:pt x="173745" y="271780"/>
                  </a:lnTo>
                  <a:lnTo>
                    <a:pt x="196256" y="250189"/>
                  </a:lnTo>
                  <a:lnTo>
                    <a:pt x="218762" y="229869"/>
                  </a:lnTo>
                  <a:lnTo>
                    <a:pt x="165592" y="229869"/>
                  </a:lnTo>
                  <a:lnTo>
                    <a:pt x="98035" y="162559"/>
                  </a:lnTo>
                  <a:close/>
                </a:path>
                <a:path w="1017904" h="1018539">
                  <a:moveTo>
                    <a:pt x="239978" y="0"/>
                  </a:moveTo>
                  <a:lnTo>
                    <a:pt x="194450" y="1270"/>
                  </a:lnTo>
                  <a:lnTo>
                    <a:pt x="148523" y="12700"/>
                  </a:lnTo>
                  <a:lnTo>
                    <a:pt x="114379" y="34290"/>
                  </a:lnTo>
                  <a:lnTo>
                    <a:pt x="115223" y="48259"/>
                  </a:lnTo>
                  <a:lnTo>
                    <a:pt x="124808" y="60959"/>
                  </a:lnTo>
                  <a:lnTo>
                    <a:pt x="160504" y="95250"/>
                  </a:lnTo>
                  <a:lnTo>
                    <a:pt x="173732" y="106680"/>
                  </a:lnTo>
                  <a:lnTo>
                    <a:pt x="183921" y="118109"/>
                  </a:lnTo>
                  <a:lnTo>
                    <a:pt x="193951" y="128270"/>
                  </a:lnTo>
                  <a:lnTo>
                    <a:pt x="203961" y="139700"/>
                  </a:lnTo>
                  <a:lnTo>
                    <a:pt x="214093" y="149859"/>
                  </a:lnTo>
                  <a:lnTo>
                    <a:pt x="217941" y="153670"/>
                  </a:lnTo>
                  <a:lnTo>
                    <a:pt x="231568" y="161290"/>
                  </a:lnTo>
                  <a:lnTo>
                    <a:pt x="230692" y="166370"/>
                  </a:lnTo>
                  <a:lnTo>
                    <a:pt x="165592" y="229869"/>
                  </a:lnTo>
                  <a:lnTo>
                    <a:pt x="218762" y="229869"/>
                  </a:lnTo>
                  <a:lnTo>
                    <a:pt x="264334" y="184149"/>
                  </a:lnTo>
                  <a:lnTo>
                    <a:pt x="273453" y="170180"/>
                  </a:lnTo>
                  <a:lnTo>
                    <a:pt x="273446" y="163830"/>
                  </a:lnTo>
                  <a:lnTo>
                    <a:pt x="269046" y="154940"/>
                  </a:lnTo>
                  <a:lnTo>
                    <a:pt x="256449" y="139700"/>
                  </a:lnTo>
                  <a:lnTo>
                    <a:pt x="239634" y="123190"/>
                  </a:lnTo>
                  <a:lnTo>
                    <a:pt x="222002" y="107950"/>
                  </a:lnTo>
                  <a:lnTo>
                    <a:pt x="206955" y="92709"/>
                  </a:lnTo>
                  <a:lnTo>
                    <a:pt x="201377" y="86359"/>
                  </a:lnTo>
                  <a:lnTo>
                    <a:pt x="195929" y="80009"/>
                  </a:lnTo>
                  <a:lnTo>
                    <a:pt x="190028" y="74930"/>
                  </a:lnTo>
                  <a:lnTo>
                    <a:pt x="183092" y="68580"/>
                  </a:lnTo>
                  <a:lnTo>
                    <a:pt x="164080" y="44450"/>
                  </a:lnTo>
                  <a:lnTo>
                    <a:pt x="210774" y="34290"/>
                  </a:lnTo>
                  <a:lnTo>
                    <a:pt x="346167" y="34290"/>
                  </a:lnTo>
                  <a:lnTo>
                    <a:pt x="325310" y="21590"/>
                  </a:lnTo>
                  <a:lnTo>
                    <a:pt x="283975" y="6350"/>
                  </a:lnTo>
                  <a:lnTo>
                    <a:pt x="23997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41">
            <a:extLst>
              <a:ext uri="{FF2B5EF4-FFF2-40B4-BE49-F238E27FC236}">
                <a16:creationId xmlns:a16="http://schemas.microsoft.com/office/drawing/2014/main" id="{F1EE9D8D-D5D0-F9FA-B95E-0315C6109A05}"/>
              </a:ext>
            </a:extLst>
          </p:cNvPr>
          <p:cNvGrpSpPr>
            <a:grpSpLocks noChangeAspect="1"/>
          </p:cNvGrpSpPr>
          <p:nvPr/>
        </p:nvGrpSpPr>
        <p:grpSpPr>
          <a:xfrm>
            <a:off x="8141585" y="1510431"/>
            <a:ext cx="1260000" cy="1260000"/>
            <a:chOff x="11453639" y="6257475"/>
            <a:chExt cx="2164080" cy="2164080"/>
          </a:xfrm>
          <a:solidFill>
            <a:srgbClr val="0C3745"/>
          </a:solidFill>
        </p:grpSpPr>
        <p:sp>
          <p:nvSpPr>
            <p:cNvPr id="100" name="object 42">
              <a:extLst>
                <a:ext uri="{FF2B5EF4-FFF2-40B4-BE49-F238E27FC236}">
                  <a16:creationId xmlns:a16="http://schemas.microsoft.com/office/drawing/2014/main" id="{735BCCD5-00AA-F655-AE57-A182FB8DF4CA}"/>
                </a:ext>
              </a:extLst>
            </p:cNvPr>
            <p:cNvSpPr/>
            <p:nvPr/>
          </p:nvSpPr>
          <p:spPr>
            <a:xfrm>
              <a:off x="11453639" y="6257475"/>
              <a:ext cx="2164080" cy="2164080"/>
            </a:xfrm>
            <a:custGeom>
              <a:avLst/>
              <a:gdLst/>
              <a:ahLst/>
              <a:cxnLst/>
              <a:rect l="l" t="t" r="r" b="b"/>
              <a:pathLst>
                <a:path w="2164080" h="2164079">
                  <a:moveTo>
                    <a:pt x="1082040" y="0"/>
                  </a:moveTo>
                  <a:lnTo>
                    <a:pt x="1033841" y="1054"/>
                  </a:lnTo>
                  <a:lnTo>
                    <a:pt x="986182" y="4187"/>
                  </a:lnTo>
                  <a:lnTo>
                    <a:pt x="939107" y="9356"/>
                  </a:lnTo>
                  <a:lnTo>
                    <a:pt x="892660" y="16516"/>
                  </a:lnTo>
                  <a:lnTo>
                    <a:pt x="846885" y="25623"/>
                  </a:lnTo>
                  <a:lnTo>
                    <a:pt x="801826" y="36634"/>
                  </a:lnTo>
                  <a:lnTo>
                    <a:pt x="757527" y="49504"/>
                  </a:lnTo>
                  <a:lnTo>
                    <a:pt x="714031" y="64189"/>
                  </a:lnTo>
                  <a:lnTo>
                    <a:pt x="671383" y="80645"/>
                  </a:lnTo>
                  <a:lnTo>
                    <a:pt x="629627" y="98829"/>
                  </a:lnTo>
                  <a:lnTo>
                    <a:pt x="588807" y="118696"/>
                  </a:lnTo>
                  <a:lnTo>
                    <a:pt x="548966" y="140203"/>
                  </a:lnTo>
                  <a:lnTo>
                    <a:pt x="510149" y="163305"/>
                  </a:lnTo>
                  <a:lnTo>
                    <a:pt x="472400" y="187959"/>
                  </a:lnTo>
                  <a:lnTo>
                    <a:pt x="435762" y="214120"/>
                  </a:lnTo>
                  <a:lnTo>
                    <a:pt x="400280" y="241744"/>
                  </a:lnTo>
                  <a:lnTo>
                    <a:pt x="365998" y="270789"/>
                  </a:lnTo>
                  <a:lnTo>
                    <a:pt x="332959" y="301208"/>
                  </a:lnTo>
                  <a:lnTo>
                    <a:pt x="301208" y="332959"/>
                  </a:lnTo>
                  <a:lnTo>
                    <a:pt x="270789" y="365998"/>
                  </a:lnTo>
                  <a:lnTo>
                    <a:pt x="241744" y="400280"/>
                  </a:lnTo>
                  <a:lnTo>
                    <a:pt x="214120" y="435762"/>
                  </a:lnTo>
                  <a:lnTo>
                    <a:pt x="187959" y="472400"/>
                  </a:lnTo>
                  <a:lnTo>
                    <a:pt x="163305" y="510149"/>
                  </a:lnTo>
                  <a:lnTo>
                    <a:pt x="140203" y="548966"/>
                  </a:lnTo>
                  <a:lnTo>
                    <a:pt x="118696" y="588807"/>
                  </a:lnTo>
                  <a:lnTo>
                    <a:pt x="98829" y="629627"/>
                  </a:lnTo>
                  <a:lnTo>
                    <a:pt x="80645" y="671383"/>
                  </a:lnTo>
                  <a:lnTo>
                    <a:pt x="64189" y="714031"/>
                  </a:lnTo>
                  <a:lnTo>
                    <a:pt x="49504" y="757527"/>
                  </a:lnTo>
                  <a:lnTo>
                    <a:pt x="36634" y="801826"/>
                  </a:lnTo>
                  <a:lnTo>
                    <a:pt x="25623" y="846885"/>
                  </a:lnTo>
                  <a:lnTo>
                    <a:pt x="16516" y="892660"/>
                  </a:lnTo>
                  <a:lnTo>
                    <a:pt x="9356" y="939107"/>
                  </a:lnTo>
                  <a:lnTo>
                    <a:pt x="4187" y="986182"/>
                  </a:lnTo>
                  <a:lnTo>
                    <a:pt x="1054" y="1033841"/>
                  </a:lnTo>
                  <a:lnTo>
                    <a:pt x="0" y="1082039"/>
                  </a:lnTo>
                  <a:lnTo>
                    <a:pt x="1054" y="1130238"/>
                  </a:lnTo>
                  <a:lnTo>
                    <a:pt x="4187" y="1177897"/>
                  </a:lnTo>
                  <a:lnTo>
                    <a:pt x="9356" y="1224972"/>
                  </a:lnTo>
                  <a:lnTo>
                    <a:pt x="16516" y="1271419"/>
                  </a:lnTo>
                  <a:lnTo>
                    <a:pt x="25623" y="1317194"/>
                  </a:lnTo>
                  <a:lnTo>
                    <a:pt x="36634" y="1362253"/>
                  </a:lnTo>
                  <a:lnTo>
                    <a:pt x="49504" y="1406552"/>
                  </a:lnTo>
                  <a:lnTo>
                    <a:pt x="64189" y="1450048"/>
                  </a:lnTo>
                  <a:lnTo>
                    <a:pt x="80645" y="1492696"/>
                  </a:lnTo>
                  <a:lnTo>
                    <a:pt x="98829" y="1534452"/>
                  </a:lnTo>
                  <a:lnTo>
                    <a:pt x="118696" y="1575272"/>
                  </a:lnTo>
                  <a:lnTo>
                    <a:pt x="140203" y="1615113"/>
                  </a:lnTo>
                  <a:lnTo>
                    <a:pt x="163305" y="1653930"/>
                  </a:lnTo>
                  <a:lnTo>
                    <a:pt x="187959" y="1691679"/>
                  </a:lnTo>
                  <a:lnTo>
                    <a:pt x="214120" y="1728317"/>
                  </a:lnTo>
                  <a:lnTo>
                    <a:pt x="241744" y="1763799"/>
                  </a:lnTo>
                  <a:lnTo>
                    <a:pt x="270789" y="1798081"/>
                  </a:lnTo>
                  <a:lnTo>
                    <a:pt x="301208" y="1831120"/>
                  </a:lnTo>
                  <a:lnTo>
                    <a:pt x="332959" y="1862871"/>
                  </a:lnTo>
                  <a:lnTo>
                    <a:pt x="365998" y="1893290"/>
                  </a:lnTo>
                  <a:lnTo>
                    <a:pt x="400280" y="1922335"/>
                  </a:lnTo>
                  <a:lnTo>
                    <a:pt x="435762" y="1949959"/>
                  </a:lnTo>
                  <a:lnTo>
                    <a:pt x="472400" y="1976120"/>
                  </a:lnTo>
                  <a:lnTo>
                    <a:pt x="510149" y="2000774"/>
                  </a:lnTo>
                  <a:lnTo>
                    <a:pt x="548966" y="2023876"/>
                  </a:lnTo>
                  <a:lnTo>
                    <a:pt x="588807" y="2045383"/>
                  </a:lnTo>
                  <a:lnTo>
                    <a:pt x="629627" y="2065250"/>
                  </a:lnTo>
                  <a:lnTo>
                    <a:pt x="671383" y="2083434"/>
                  </a:lnTo>
                  <a:lnTo>
                    <a:pt x="714031" y="2099890"/>
                  </a:lnTo>
                  <a:lnTo>
                    <a:pt x="757527" y="2114575"/>
                  </a:lnTo>
                  <a:lnTo>
                    <a:pt x="801826" y="2127445"/>
                  </a:lnTo>
                  <a:lnTo>
                    <a:pt x="846885" y="2138456"/>
                  </a:lnTo>
                  <a:lnTo>
                    <a:pt x="892660" y="2147563"/>
                  </a:lnTo>
                  <a:lnTo>
                    <a:pt x="939107" y="2154723"/>
                  </a:lnTo>
                  <a:lnTo>
                    <a:pt x="986182" y="2159892"/>
                  </a:lnTo>
                  <a:lnTo>
                    <a:pt x="1033841" y="2163025"/>
                  </a:lnTo>
                  <a:lnTo>
                    <a:pt x="1082040" y="2164079"/>
                  </a:lnTo>
                  <a:lnTo>
                    <a:pt x="1130238" y="2163025"/>
                  </a:lnTo>
                  <a:lnTo>
                    <a:pt x="1177897" y="2159892"/>
                  </a:lnTo>
                  <a:lnTo>
                    <a:pt x="1224972" y="2154723"/>
                  </a:lnTo>
                  <a:lnTo>
                    <a:pt x="1271419" y="2147563"/>
                  </a:lnTo>
                  <a:lnTo>
                    <a:pt x="1317194" y="2138456"/>
                  </a:lnTo>
                  <a:lnTo>
                    <a:pt x="1362253" y="2127445"/>
                  </a:lnTo>
                  <a:lnTo>
                    <a:pt x="1406552" y="2114575"/>
                  </a:lnTo>
                  <a:lnTo>
                    <a:pt x="1450048" y="2099890"/>
                  </a:lnTo>
                  <a:lnTo>
                    <a:pt x="1492696" y="2083434"/>
                  </a:lnTo>
                  <a:lnTo>
                    <a:pt x="1534452" y="2065250"/>
                  </a:lnTo>
                  <a:lnTo>
                    <a:pt x="1575272" y="2045383"/>
                  </a:lnTo>
                  <a:lnTo>
                    <a:pt x="1615113" y="2023876"/>
                  </a:lnTo>
                  <a:lnTo>
                    <a:pt x="1653930" y="2000774"/>
                  </a:lnTo>
                  <a:lnTo>
                    <a:pt x="1691679" y="1976120"/>
                  </a:lnTo>
                  <a:lnTo>
                    <a:pt x="1728317" y="1949959"/>
                  </a:lnTo>
                  <a:lnTo>
                    <a:pt x="1763799" y="1922335"/>
                  </a:lnTo>
                  <a:lnTo>
                    <a:pt x="1798081" y="1893290"/>
                  </a:lnTo>
                  <a:lnTo>
                    <a:pt x="1831120" y="1862871"/>
                  </a:lnTo>
                  <a:lnTo>
                    <a:pt x="1862871" y="1831120"/>
                  </a:lnTo>
                  <a:lnTo>
                    <a:pt x="1893290" y="1798081"/>
                  </a:lnTo>
                  <a:lnTo>
                    <a:pt x="1922335" y="1763799"/>
                  </a:lnTo>
                  <a:lnTo>
                    <a:pt x="1949959" y="1728317"/>
                  </a:lnTo>
                  <a:lnTo>
                    <a:pt x="1976120" y="1691679"/>
                  </a:lnTo>
                  <a:lnTo>
                    <a:pt x="2000774" y="1653930"/>
                  </a:lnTo>
                  <a:lnTo>
                    <a:pt x="2023876" y="1615113"/>
                  </a:lnTo>
                  <a:lnTo>
                    <a:pt x="2045383" y="1575272"/>
                  </a:lnTo>
                  <a:lnTo>
                    <a:pt x="2065250" y="1534452"/>
                  </a:lnTo>
                  <a:lnTo>
                    <a:pt x="2083434" y="1492696"/>
                  </a:lnTo>
                  <a:lnTo>
                    <a:pt x="2099890" y="1450048"/>
                  </a:lnTo>
                  <a:lnTo>
                    <a:pt x="2114575" y="1406552"/>
                  </a:lnTo>
                  <a:lnTo>
                    <a:pt x="2127445" y="1362253"/>
                  </a:lnTo>
                  <a:lnTo>
                    <a:pt x="2138456" y="1317194"/>
                  </a:lnTo>
                  <a:lnTo>
                    <a:pt x="2147563" y="1271419"/>
                  </a:lnTo>
                  <a:lnTo>
                    <a:pt x="2154723" y="1224972"/>
                  </a:lnTo>
                  <a:lnTo>
                    <a:pt x="2159892" y="1177897"/>
                  </a:lnTo>
                  <a:lnTo>
                    <a:pt x="2163025" y="1130238"/>
                  </a:lnTo>
                  <a:lnTo>
                    <a:pt x="2164080" y="1082039"/>
                  </a:lnTo>
                  <a:lnTo>
                    <a:pt x="2163025" y="1033841"/>
                  </a:lnTo>
                  <a:lnTo>
                    <a:pt x="2159892" y="986182"/>
                  </a:lnTo>
                  <a:lnTo>
                    <a:pt x="2154723" y="939107"/>
                  </a:lnTo>
                  <a:lnTo>
                    <a:pt x="2147563" y="892660"/>
                  </a:lnTo>
                  <a:lnTo>
                    <a:pt x="2138456" y="846885"/>
                  </a:lnTo>
                  <a:lnTo>
                    <a:pt x="2127445" y="801826"/>
                  </a:lnTo>
                  <a:lnTo>
                    <a:pt x="2114575" y="757527"/>
                  </a:lnTo>
                  <a:lnTo>
                    <a:pt x="2099890" y="714031"/>
                  </a:lnTo>
                  <a:lnTo>
                    <a:pt x="2083434" y="671383"/>
                  </a:lnTo>
                  <a:lnTo>
                    <a:pt x="2065250" y="629627"/>
                  </a:lnTo>
                  <a:lnTo>
                    <a:pt x="2045383" y="588807"/>
                  </a:lnTo>
                  <a:lnTo>
                    <a:pt x="2023876" y="548966"/>
                  </a:lnTo>
                  <a:lnTo>
                    <a:pt x="2000774" y="510149"/>
                  </a:lnTo>
                  <a:lnTo>
                    <a:pt x="1976120" y="472400"/>
                  </a:lnTo>
                  <a:lnTo>
                    <a:pt x="1949959" y="435762"/>
                  </a:lnTo>
                  <a:lnTo>
                    <a:pt x="1922335" y="400280"/>
                  </a:lnTo>
                  <a:lnTo>
                    <a:pt x="1893290" y="365998"/>
                  </a:lnTo>
                  <a:lnTo>
                    <a:pt x="1862871" y="332959"/>
                  </a:lnTo>
                  <a:lnTo>
                    <a:pt x="1831120" y="301208"/>
                  </a:lnTo>
                  <a:lnTo>
                    <a:pt x="1798081" y="270789"/>
                  </a:lnTo>
                  <a:lnTo>
                    <a:pt x="1763799" y="241744"/>
                  </a:lnTo>
                  <a:lnTo>
                    <a:pt x="1728317" y="214120"/>
                  </a:lnTo>
                  <a:lnTo>
                    <a:pt x="1691679" y="187959"/>
                  </a:lnTo>
                  <a:lnTo>
                    <a:pt x="1653930" y="163305"/>
                  </a:lnTo>
                  <a:lnTo>
                    <a:pt x="1615113" y="140203"/>
                  </a:lnTo>
                  <a:lnTo>
                    <a:pt x="1575272" y="118696"/>
                  </a:lnTo>
                  <a:lnTo>
                    <a:pt x="1534452" y="98829"/>
                  </a:lnTo>
                  <a:lnTo>
                    <a:pt x="1492696" y="80645"/>
                  </a:lnTo>
                  <a:lnTo>
                    <a:pt x="1450048" y="64189"/>
                  </a:lnTo>
                  <a:lnTo>
                    <a:pt x="1406552" y="49504"/>
                  </a:lnTo>
                  <a:lnTo>
                    <a:pt x="1362253" y="36634"/>
                  </a:lnTo>
                  <a:lnTo>
                    <a:pt x="1317194" y="25623"/>
                  </a:lnTo>
                  <a:lnTo>
                    <a:pt x="1271419" y="16516"/>
                  </a:lnTo>
                  <a:lnTo>
                    <a:pt x="1224972" y="9356"/>
                  </a:lnTo>
                  <a:lnTo>
                    <a:pt x="1177897" y="4187"/>
                  </a:lnTo>
                  <a:lnTo>
                    <a:pt x="1130238" y="1054"/>
                  </a:lnTo>
                  <a:lnTo>
                    <a:pt x="1082040" y="0"/>
                  </a:lnTo>
                  <a:close/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43">
              <a:extLst>
                <a:ext uri="{FF2B5EF4-FFF2-40B4-BE49-F238E27FC236}">
                  <a16:creationId xmlns:a16="http://schemas.microsoft.com/office/drawing/2014/main" id="{94DBAD6F-DFB7-BB3F-F15A-F56E28C16A5D}"/>
                </a:ext>
              </a:extLst>
            </p:cNvPr>
            <p:cNvSpPr/>
            <p:nvPr/>
          </p:nvSpPr>
          <p:spPr>
            <a:xfrm>
              <a:off x="12131243" y="6875144"/>
              <a:ext cx="800735" cy="1007744"/>
            </a:xfrm>
            <a:custGeom>
              <a:avLst/>
              <a:gdLst/>
              <a:ahLst/>
              <a:cxnLst/>
              <a:rect l="l" t="t" r="r" b="b"/>
              <a:pathLst>
                <a:path w="800734" h="1007745">
                  <a:moveTo>
                    <a:pt x="274878" y="315683"/>
                  </a:moveTo>
                  <a:lnTo>
                    <a:pt x="270941" y="306717"/>
                  </a:lnTo>
                  <a:lnTo>
                    <a:pt x="256374" y="302336"/>
                  </a:lnTo>
                  <a:lnTo>
                    <a:pt x="230746" y="300443"/>
                  </a:lnTo>
                  <a:lnTo>
                    <a:pt x="204190" y="300520"/>
                  </a:lnTo>
                  <a:lnTo>
                    <a:pt x="175361" y="323519"/>
                  </a:lnTo>
                  <a:lnTo>
                    <a:pt x="201815" y="330796"/>
                  </a:lnTo>
                  <a:lnTo>
                    <a:pt x="236093" y="332016"/>
                  </a:lnTo>
                  <a:lnTo>
                    <a:pt x="257987" y="330695"/>
                  </a:lnTo>
                  <a:lnTo>
                    <a:pt x="267055" y="327888"/>
                  </a:lnTo>
                  <a:lnTo>
                    <a:pt x="273126" y="322808"/>
                  </a:lnTo>
                  <a:lnTo>
                    <a:pt x="274878" y="315683"/>
                  </a:lnTo>
                  <a:close/>
                </a:path>
                <a:path w="800734" h="1007745">
                  <a:moveTo>
                    <a:pt x="502932" y="47625"/>
                  </a:moveTo>
                  <a:lnTo>
                    <a:pt x="501421" y="16713"/>
                  </a:lnTo>
                  <a:lnTo>
                    <a:pt x="496989" y="0"/>
                  </a:lnTo>
                  <a:lnTo>
                    <a:pt x="479920" y="63"/>
                  </a:lnTo>
                  <a:lnTo>
                    <a:pt x="472821" y="26581"/>
                  </a:lnTo>
                  <a:lnTo>
                    <a:pt x="471944" y="60718"/>
                  </a:lnTo>
                  <a:lnTo>
                    <a:pt x="473506" y="83705"/>
                  </a:lnTo>
                  <a:lnTo>
                    <a:pt x="476732" y="92951"/>
                  </a:lnTo>
                  <a:lnTo>
                    <a:pt x="482688" y="98882"/>
                  </a:lnTo>
                  <a:lnTo>
                    <a:pt x="490067" y="100304"/>
                  </a:lnTo>
                  <a:lnTo>
                    <a:pt x="497573" y="96024"/>
                  </a:lnTo>
                  <a:lnTo>
                    <a:pt x="501624" y="78740"/>
                  </a:lnTo>
                  <a:lnTo>
                    <a:pt x="502932" y="47625"/>
                  </a:lnTo>
                  <a:close/>
                </a:path>
                <a:path w="800734" h="1007745">
                  <a:moveTo>
                    <a:pt x="651586" y="317919"/>
                  </a:moveTo>
                  <a:lnTo>
                    <a:pt x="645477" y="263321"/>
                  </a:lnTo>
                  <a:lnTo>
                    <a:pt x="625614" y="217779"/>
                  </a:lnTo>
                  <a:lnTo>
                    <a:pt x="624865" y="216928"/>
                  </a:lnTo>
                  <a:lnTo>
                    <a:pt x="624865" y="298831"/>
                  </a:lnTo>
                  <a:lnTo>
                    <a:pt x="620039" y="336118"/>
                  </a:lnTo>
                  <a:lnTo>
                    <a:pt x="602653" y="366763"/>
                  </a:lnTo>
                  <a:lnTo>
                    <a:pt x="579958" y="397776"/>
                  </a:lnTo>
                  <a:lnTo>
                    <a:pt x="565492" y="424522"/>
                  </a:lnTo>
                  <a:lnTo>
                    <a:pt x="565492" y="527316"/>
                  </a:lnTo>
                  <a:lnTo>
                    <a:pt x="561733" y="538975"/>
                  </a:lnTo>
                  <a:lnTo>
                    <a:pt x="541540" y="538975"/>
                  </a:lnTo>
                  <a:lnTo>
                    <a:pt x="541540" y="574649"/>
                  </a:lnTo>
                  <a:lnTo>
                    <a:pt x="538187" y="587260"/>
                  </a:lnTo>
                  <a:lnTo>
                    <a:pt x="438848" y="587260"/>
                  </a:lnTo>
                  <a:lnTo>
                    <a:pt x="433451" y="568756"/>
                  </a:lnTo>
                  <a:lnTo>
                    <a:pt x="536435" y="568756"/>
                  </a:lnTo>
                  <a:lnTo>
                    <a:pt x="541540" y="574649"/>
                  </a:lnTo>
                  <a:lnTo>
                    <a:pt x="541540" y="538975"/>
                  </a:lnTo>
                  <a:lnTo>
                    <a:pt x="411759" y="538975"/>
                  </a:lnTo>
                  <a:lnTo>
                    <a:pt x="413308" y="524154"/>
                  </a:lnTo>
                  <a:lnTo>
                    <a:pt x="413334" y="523875"/>
                  </a:lnTo>
                  <a:lnTo>
                    <a:pt x="420560" y="520496"/>
                  </a:lnTo>
                  <a:lnTo>
                    <a:pt x="430110" y="520496"/>
                  </a:lnTo>
                  <a:lnTo>
                    <a:pt x="450215" y="520725"/>
                  </a:lnTo>
                  <a:lnTo>
                    <a:pt x="465937" y="520496"/>
                  </a:lnTo>
                  <a:lnTo>
                    <a:pt x="497179" y="520065"/>
                  </a:lnTo>
                  <a:lnTo>
                    <a:pt x="541616" y="520496"/>
                  </a:lnTo>
                  <a:lnTo>
                    <a:pt x="563448" y="524154"/>
                  </a:lnTo>
                  <a:lnTo>
                    <a:pt x="565492" y="527316"/>
                  </a:lnTo>
                  <a:lnTo>
                    <a:pt x="565492" y="424522"/>
                  </a:lnTo>
                  <a:lnTo>
                    <a:pt x="559206" y="436143"/>
                  </a:lnTo>
                  <a:lnTo>
                    <a:pt x="551903" y="463473"/>
                  </a:lnTo>
                  <a:lnTo>
                    <a:pt x="548500" y="476999"/>
                  </a:lnTo>
                  <a:lnTo>
                    <a:pt x="546671" y="483895"/>
                  </a:lnTo>
                  <a:lnTo>
                    <a:pt x="533717" y="494715"/>
                  </a:lnTo>
                  <a:lnTo>
                    <a:pt x="502577" y="493877"/>
                  </a:lnTo>
                  <a:lnTo>
                    <a:pt x="502361" y="492836"/>
                  </a:lnTo>
                  <a:lnTo>
                    <a:pt x="498716" y="475894"/>
                  </a:lnTo>
                  <a:lnTo>
                    <a:pt x="498017" y="440143"/>
                  </a:lnTo>
                  <a:lnTo>
                    <a:pt x="498741" y="402310"/>
                  </a:lnTo>
                  <a:lnTo>
                    <a:pt x="499122" y="378079"/>
                  </a:lnTo>
                  <a:lnTo>
                    <a:pt x="506082" y="371322"/>
                  </a:lnTo>
                  <a:lnTo>
                    <a:pt x="520103" y="361911"/>
                  </a:lnTo>
                  <a:lnTo>
                    <a:pt x="535584" y="350596"/>
                  </a:lnTo>
                  <a:lnTo>
                    <a:pt x="540918" y="344716"/>
                  </a:lnTo>
                  <a:lnTo>
                    <a:pt x="546938" y="338086"/>
                  </a:lnTo>
                  <a:lnTo>
                    <a:pt x="552284" y="325386"/>
                  </a:lnTo>
                  <a:lnTo>
                    <a:pt x="555891" y="308762"/>
                  </a:lnTo>
                  <a:lnTo>
                    <a:pt x="555917" y="308610"/>
                  </a:lnTo>
                  <a:lnTo>
                    <a:pt x="554253" y="293687"/>
                  </a:lnTo>
                  <a:lnTo>
                    <a:pt x="543699" y="286588"/>
                  </a:lnTo>
                  <a:lnTo>
                    <a:pt x="533641" y="290118"/>
                  </a:lnTo>
                  <a:lnTo>
                    <a:pt x="529437" y="298234"/>
                  </a:lnTo>
                  <a:lnTo>
                    <a:pt x="527786" y="308610"/>
                  </a:lnTo>
                  <a:lnTo>
                    <a:pt x="525233" y="319493"/>
                  </a:lnTo>
                  <a:lnTo>
                    <a:pt x="512114" y="336956"/>
                  </a:lnTo>
                  <a:lnTo>
                    <a:pt x="493293" y="344716"/>
                  </a:lnTo>
                  <a:lnTo>
                    <a:pt x="472897" y="342277"/>
                  </a:lnTo>
                  <a:lnTo>
                    <a:pt x="455066" y="329120"/>
                  </a:lnTo>
                  <a:lnTo>
                    <a:pt x="448805" y="316357"/>
                  </a:lnTo>
                  <a:lnTo>
                    <a:pt x="444182" y="301409"/>
                  </a:lnTo>
                  <a:lnTo>
                    <a:pt x="438404" y="289725"/>
                  </a:lnTo>
                  <a:lnTo>
                    <a:pt x="418782" y="308610"/>
                  </a:lnTo>
                  <a:lnTo>
                    <a:pt x="418706" y="311543"/>
                  </a:lnTo>
                  <a:lnTo>
                    <a:pt x="419836" y="320814"/>
                  </a:lnTo>
                  <a:lnTo>
                    <a:pt x="430695" y="344474"/>
                  </a:lnTo>
                  <a:lnTo>
                    <a:pt x="448030" y="359486"/>
                  </a:lnTo>
                  <a:lnTo>
                    <a:pt x="464477" y="368490"/>
                  </a:lnTo>
                  <a:lnTo>
                    <a:pt x="472681" y="374154"/>
                  </a:lnTo>
                  <a:lnTo>
                    <a:pt x="469823" y="490829"/>
                  </a:lnTo>
                  <a:lnTo>
                    <a:pt x="469773" y="492772"/>
                  </a:lnTo>
                  <a:lnTo>
                    <a:pt x="427863" y="490829"/>
                  </a:lnTo>
                  <a:lnTo>
                    <a:pt x="425500" y="476999"/>
                  </a:lnTo>
                  <a:lnTo>
                    <a:pt x="422783" y="463753"/>
                  </a:lnTo>
                  <a:lnTo>
                    <a:pt x="419354" y="450684"/>
                  </a:lnTo>
                  <a:lnTo>
                    <a:pt x="414832" y="437362"/>
                  </a:lnTo>
                  <a:lnTo>
                    <a:pt x="395300" y="400545"/>
                  </a:lnTo>
                  <a:lnTo>
                    <a:pt x="373430" y="370497"/>
                  </a:lnTo>
                  <a:lnTo>
                    <a:pt x="355790" y="340817"/>
                  </a:lnTo>
                  <a:lnTo>
                    <a:pt x="359460" y="256730"/>
                  </a:lnTo>
                  <a:lnTo>
                    <a:pt x="380263" y="220002"/>
                  </a:lnTo>
                  <a:lnTo>
                    <a:pt x="409409" y="193306"/>
                  </a:lnTo>
                  <a:lnTo>
                    <a:pt x="444246" y="176695"/>
                  </a:lnTo>
                  <a:lnTo>
                    <a:pt x="482092" y="170268"/>
                  </a:lnTo>
                  <a:lnTo>
                    <a:pt x="520255" y="174091"/>
                  </a:lnTo>
                  <a:lnTo>
                    <a:pt x="556069" y="188264"/>
                  </a:lnTo>
                  <a:lnTo>
                    <a:pt x="586841" y="212839"/>
                  </a:lnTo>
                  <a:lnTo>
                    <a:pt x="609904" y="247904"/>
                  </a:lnTo>
                  <a:lnTo>
                    <a:pt x="624865" y="298831"/>
                  </a:lnTo>
                  <a:lnTo>
                    <a:pt x="624865" y="216928"/>
                  </a:lnTo>
                  <a:lnTo>
                    <a:pt x="593674" y="181317"/>
                  </a:lnTo>
                  <a:lnTo>
                    <a:pt x="576199" y="170268"/>
                  </a:lnTo>
                  <a:lnTo>
                    <a:pt x="552907" y="155536"/>
                  </a:lnTo>
                  <a:lnTo>
                    <a:pt x="506526" y="142036"/>
                  </a:lnTo>
                  <a:lnTo>
                    <a:pt x="457771" y="142379"/>
                  </a:lnTo>
                  <a:lnTo>
                    <a:pt x="413880" y="157327"/>
                  </a:lnTo>
                  <a:lnTo>
                    <a:pt x="375780" y="185267"/>
                  </a:lnTo>
                  <a:lnTo>
                    <a:pt x="345973" y="222897"/>
                  </a:lnTo>
                  <a:lnTo>
                    <a:pt x="327012" y="266928"/>
                  </a:lnTo>
                  <a:lnTo>
                    <a:pt x="321398" y="314058"/>
                  </a:lnTo>
                  <a:lnTo>
                    <a:pt x="331419" y="354774"/>
                  </a:lnTo>
                  <a:lnTo>
                    <a:pt x="352336" y="390118"/>
                  </a:lnTo>
                  <a:lnTo>
                    <a:pt x="375881" y="424599"/>
                  </a:lnTo>
                  <a:lnTo>
                    <a:pt x="393750" y="462749"/>
                  </a:lnTo>
                  <a:lnTo>
                    <a:pt x="398462" y="485521"/>
                  </a:lnTo>
                  <a:lnTo>
                    <a:pt x="395579" y="493547"/>
                  </a:lnTo>
                  <a:lnTo>
                    <a:pt x="388975" y="496697"/>
                  </a:lnTo>
                  <a:lnTo>
                    <a:pt x="389140" y="496697"/>
                  </a:lnTo>
                  <a:lnTo>
                    <a:pt x="383527" y="504367"/>
                  </a:lnTo>
                  <a:lnTo>
                    <a:pt x="381863" y="516191"/>
                  </a:lnTo>
                  <a:lnTo>
                    <a:pt x="382562" y="530415"/>
                  </a:lnTo>
                  <a:lnTo>
                    <a:pt x="385495" y="544322"/>
                  </a:lnTo>
                  <a:lnTo>
                    <a:pt x="390575" y="555180"/>
                  </a:lnTo>
                  <a:lnTo>
                    <a:pt x="394411" y="560501"/>
                  </a:lnTo>
                  <a:lnTo>
                    <a:pt x="401967" y="562140"/>
                  </a:lnTo>
                  <a:lnTo>
                    <a:pt x="403885" y="567499"/>
                  </a:lnTo>
                  <a:lnTo>
                    <a:pt x="405358" y="574230"/>
                  </a:lnTo>
                  <a:lnTo>
                    <a:pt x="405955" y="581050"/>
                  </a:lnTo>
                  <a:lnTo>
                    <a:pt x="407301" y="588556"/>
                  </a:lnTo>
                  <a:lnTo>
                    <a:pt x="411010" y="597319"/>
                  </a:lnTo>
                  <a:lnTo>
                    <a:pt x="418515" y="606437"/>
                  </a:lnTo>
                  <a:lnTo>
                    <a:pt x="426250" y="610730"/>
                  </a:lnTo>
                  <a:lnTo>
                    <a:pt x="433311" y="613257"/>
                  </a:lnTo>
                  <a:lnTo>
                    <a:pt x="438797" y="617029"/>
                  </a:lnTo>
                  <a:lnTo>
                    <a:pt x="442163" y="624357"/>
                  </a:lnTo>
                  <a:lnTo>
                    <a:pt x="444398" y="633247"/>
                  </a:lnTo>
                  <a:lnTo>
                    <a:pt x="448487" y="642264"/>
                  </a:lnTo>
                  <a:lnTo>
                    <a:pt x="457377" y="649935"/>
                  </a:lnTo>
                  <a:lnTo>
                    <a:pt x="472643" y="654291"/>
                  </a:lnTo>
                  <a:lnTo>
                    <a:pt x="492633" y="655053"/>
                  </a:lnTo>
                  <a:lnTo>
                    <a:pt x="511987" y="651471"/>
                  </a:lnTo>
                  <a:lnTo>
                    <a:pt x="525360" y="642797"/>
                  </a:lnTo>
                  <a:lnTo>
                    <a:pt x="528561" y="636562"/>
                  </a:lnTo>
                  <a:lnTo>
                    <a:pt x="530263" y="629970"/>
                  </a:lnTo>
                  <a:lnTo>
                    <a:pt x="531736" y="623735"/>
                  </a:lnTo>
                  <a:lnTo>
                    <a:pt x="534276" y="618540"/>
                  </a:lnTo>
                  <a:lnTo>
                    <a:pt x="539546" y="614540"/>
                  </a:lnTo>
                  <a:lnTo>
                    <a:pt x="546836" y="610946"/>
                  </a:lnTo>
                  <a:lnTo>
                    <a:pt x="554647" y="606069"/>
                  </a:lnTo>
                  <a:lnTo>
                    <a:pt x="567105" y="575652"/>
                  </a:lnTo>
                  <a:lnTo>
                    <a:pt x="568960" y="568756"/>
                  </a:lnTo>
                  <a:lnTo>
                    <a:pt x="572858" y="563410"/>
                  </a:lnTo>
                  <a:lnTo>
                    <a:pt x="578815" y="557555"/>
                  </a:lnTo>
                  <a:lnTo>
                    <a:pt x="585000" y="550545"/>
                  </a:lnTo>
                  <a:lnTo>
                    <a:pt x="589584" y="541680"/>
                  </a:lnTo>
                  <a:lnTo>
                    <a:pt x="590232" y="538975"/>
                  </a:lnTo>
                  <a:lnTo>
                    <a:pt x="591667" y="532993"/>
                  </a:lnTo>
                  <a:lnTo>
                    <a:pt x="592772" y="524154"/>
                  </a:lnTo>
                  <a:lnTo>
                    <a:pt x="592797" y="523875"/>
                  </a:lnTo>
                  <a:lnTo>
                    <a:pt x="592924" y="522922"/>
                  </a:lnTo>
                  <a:lnTo>
                    <a:pt x="592950" y="520065"/>
                  </a:lnTo>
                  <a:lnTo>
                    <a:pt x="593026" y="512889"/>
                  </a:lnTo>
                  <a:lnTo>
                    <a:pt x="591680" y="504367"/>
                  </a:lnTo>
                  <a:lnTo>
                    <a:pt x="585914" y="496697"/>
                  </a:lnTo>
                  <a:lnTo>
                    <a:pt x="582396" y="494715"/>
                  </a:lnTo>
                  <a:lnTo>
                    <a:pt x="579069" y="492836"/>
                  </a:lnTo>
                  <a:lnTo>
                    <a:pt x="575538" y="483895"/>
                  </a:lnTo>
                  <a:lnTo>
                    <a:pt x="579716" y="460959"/>
                  </a:lnTo>
                  <a:lnTo>
                    <a:pt x="598093" y="420230"/>
                  </a:lnTo>
                  <a:lnTo>
                    <a:pt x="620877" y="388226"/>
                  </a:lnTo>
                  <a:lnTo>
                    <a:pt x="641057" y="356844"/>
                  </a:lnTo>
                  <a:lnTo>
                    <a:pt x="651586" y="317919"/>
                  </a:lnTo>
                  <a:close/>
                </a:path>
                <a:path w="800734" h="1007745">
                  <a:moveTo>
                    <a:pt x="781100" y="676656"/>
                  </a:moveTo>
                  <a:lnTo>
                    <a:pt x="768705" y="654253"/>
                  </a:lnTo>
                  <a:lnTo>
                    <a:pt x="762228" y="642569"/>
                  </a:lnTo>
                  <a:lnTo>
                    <a:pt x="754354" y="639089"/>
                  </a:lnTo>
                  <a:lnTo>
                    <a:pt x="754354" y="695972"/>
                  </a:lnTo>
                  <a:lnTo>
                    <a:pt x="749744" y="705675"/>
                  </a:lnTo>
                  <a:lnTo>
                    <a:pt x="680770" y="749515"/>
                  </a:lnTo>
                  <a:lnTo>
                    <a:pt x="637298" y="767816"/>
                  </a:lnTo>
                  <a:lnTo>
                    <a:pt x="547001" y="802284"/>
                  </a:lnTo>
                  <a:lnTo>
                    <a:pt x="503008" y="820610"/>
                  </a:lnTo>
                  <a:lnTo>
                    <a:pt x="461492" y="841184"/>
                  </a:lnTo>
                  <a:lnTo>
                    <a:pt x="460298" y="841184"/>
                  </a:lnTo>
                  <a:lnTo>
                    <a:pt x="420725" y="844118"/>
                  </a:lnTo>
                  <a:lnTo>
                    <a:pt x="379793" y="843368"/>
                  </a:lnTo>
                  <a:lnTo>
                    <a:pt x="338899" y="841184"/>
                  </a:lnTo>
                  <a:lnTo>
                    <a:pt x="298043" y="839952"/>
                  </a:lnTo>
                  <a:lnTo>
                    <a:pt x="265379" y="870000"/>
                  </a:lnTo>
                  <a:lnTo>
                    <a:pt x="265379" y="922807"/>
                  </a:lnTo>
                  <a:lnTo>
                    <a:pt x="263055" y="926223"/>
                  </a:lnTo>
                  <a:lnTo>
                    <a:pt x="235940" y="957770"/>
                  </a:lnTo>
                  <a:lnTo>
                    <a:pt x="211226" y="980122"/>
                  </a:lnTo>
                  <a:lnTo>
                    <a:pt x="192468" y="961110"/>
                  </a:lnTo>
                  <a:lnTo>
                    <a:pt x="173418" y="942378"/>
                  </a:lnTo>
                  <a:lnTo>
                    <a:pt x="113169" y="883653"/>
                  </a:lnTo>
                  <a:lnTo>
                    <a:pt x="77851" y="848626"/>
                  </a:lnTo>
                  <a:lnTo>
                    <a:pt x="44704" y="814679"/>
                  </a:lnTo>
                  <a:lnTo>
                    <a:pt x="29248" y="796404"/>
                  </a:lnTo>
                  <a:lnTo>
                    <a:pt x="35001" y="783755"/>
                  </a:lnTo>
                  <a:lnTo>
                    <a:pt x="51104" y="766089"/>
                  </a:lnTo>
                  <a:lnTo>
                    <a:pt x="69418" y="748512"/>
                  </a:lnTo>
                  <a:lnTo>
                    <a:pt x="81737" y="736130"/>
                  </a:lnTo>
                  <a:lnTo>
                    <a:pt x="263144" y="916838"/>
                  </a:lnTo>
                  <a:lnTo>
                    <a:pt x="265379" y="922807"/>
                  </a:lnTo>
                  <a:lnTo>
                    <a:pt x="265379" y="870000"/>
                  </a:lnTo>
                  <a:lnTo>
                    <a:pt x="261848" y="873239"/>
                  </a:lnTo>
                  <a:lnTo>
                    <a:pt x="130860" y="741476"/>
                  </a:lnTo>
                  <a:lnTo>
                    <a:pt x="134797" y="736130"/>
                  </a:lnTo>
                  <a:lnTo>
                    <a:pt x="149885" y="715657"/>
                  </a:lnTo>
                  <a:lnTo>
                    <a:pt x="159600" y="702462"/>
                  </a:lnTo>
                  <a:lnTo>
                    <a:pt x="191579" y="674306"/>
                  </a:lnTo>
                  <a:lnTo>
                    <a:pt x="227838" y="657161"/>
                  </a:lnTo>
                  <a:lnTo>
                    <a:pt x="269379" y="651205"/>
                  </a:lnTo>
                  <a:lnTo>
                    <a:pt x="317919" y="656653"/>
                  </a:lnTo>
                  <a:lnTo>
                    <a:pt x="317538" y="656653"/>
                  </a:lnTo>
                  <a:lnTo>
                    <a:pt x="352933" y="666178"/>
                  </a:lnTo>
                  <a:lnTo>
                    <a:pt x="406971" y="682663"/>
                  </a:lnTo>
                  <a:lnTo>
                    <a:pt x="459193" y="700341"/>
                  </a:lnTo>
                  <a:lnTo>
                    <a:pt x="489445" y="713549"/>
                  </a:lnTo>
                  <a:lnTo>
                    <a:pt x="502869" y="731977"/>
                  </a:lnTo>
                  <a:lnTo>
                    <a:pt x="501459" y="748512"/>
                  </a:lnTo>
                  <a:lnTo>
                    <a:pt x="501370" y="749515"/>
                  </a:lnTo>
                  <a:lnTo>
                    <a:pt x="501332" y="750062"/>
                  </a:lnTo>
                  <a:lnTo>
                    <a:pt x="501218" y="751382"/>
                  </a:lnTo>
                  <a:lnTo>
                    <a:pt x="488670" y="766318"/>
                  </a:lnTo>
                  <a:lnTo>
                    <a:pt x="469392" y="771398"/>
                  </a:lnTo>
                  <a:lnTo>
                    <a:pt x="449999" y="767562"/>
                  </a:lnTo>
                  <a:lnTo>
                    <a:pt x="421843" y="760717"/>
                  </a:lnTo>
                  <a:lnTo>
                    <a:pt x="395058" y="755103"/>
                  </a:lnTo>
                  <a:lnTo>
                    <a:pt x="379768" y="754964"/>
                  </a:lnTo>
                  <a:lnTo>
                    <a:pt x="376910" y="762190"/>
                  </a:lnTo>
                  <a:lnTo>
                    <a:pt x="375742" y="769937"/>
                  </a:lnTo>
                  <a:lnTo>
                    <a:pt x="377367" y="777011"/>
                  </a:lnTo>
                  <a:lnTo>
                    <a:pt x="422427" y="791222"/>
                  </a:lnTo>
                  <a:lnTo>
                    <a:pt x="464629" y="798563"/>
                  </a:lnTo>
                  <a:lnTo>
                    <a:pt x="493712" y="794626"/>
                  </a:lnTo>
                  <a:lnTo>
                    <a:pt x="528154" y="757059"/>
                  </a:lnTo>
                  <a:lnTo>
                    <a:pt x="531406" y="727036"/>
                  </a:lnTo>
                  <a:lnTo>
                    <a:pt x="605066" y="698766"/>
                  </a:lnTo>
                  <a:lnTo>
                    <a:pt x="721042" y="654253"/>
                  </a:lnTo>
                  <a:lnTo>
                    <a:pt x="735266" y="656653"/>
                  </a:lnTo>
                  <a:lnTo>
                    <a:pt x="746506" y="666965"/>
                  </a:lnTo>
                  <a:lnTo>
                    <a:pt x="753338" y="681355"/>
                  </a:lnTo>
                  <a:lnTo>
                    <a:pt x="754265" y="694677"/>
                  </a:lnTo>
                  <a:lnTo>
                    <a:pt x="754354" y="695972"/>
                  </a:lnTo>
                  <a:lnTo>
                    <a:pt x="754354" y="639089"/>
                  </a:lnTo>
                  <a:lnTo>
                    <a:pt x="720636" y="624179"/>
                  </a:lnTo>
                  <a:lnTo>
                    <a:pt x="518528" y="698766"/>
                  </a:lnTo>
                  <a:lnTo>
                    <a:pt x="510120" y="694677"/>
                  </a:lnTo>
                  <a:lnTo>
                    <a:pt x="502145" y="689521"/>
                  </a:lnTo>
                  <a:lnTo>
                    <a:pt x="494233" y="684288"/>
                  </a:lnTo>
                  <a:lnTo>
                    <a:pt x="485965" y="679970"/>
                  </a:lnTo>
                  <a:lnTo>
                    <a:pt x="449935" y="666559"/>
                  </a:lnTo>
                  <a:lnTo>
                    <a:pt x="402983" y="651205"/>
                  </a:lnTo>
                  <a:lnTo>
                    <a:pt x="349326" y="635723"/>
                  </a:lnTo>
                  <a:lnTo>
                    <a:pt x="301586" y="624687"/>
                  </a:lnTo>
                  <a:lnTo>
                    <a:pt x="302044" y="624687"/>
                  </a:lnTo>
                  <a:lnTo>
                    <a:pt x="265328" y="620483"/>
                  </a:lnTo>
                  <a:lnTo>
                    <a:pt x="235204" y="624687"/>
                  </a:lnTo>
                  <a:lnTo>
                    <a:pt x="205740" y="635228"/>
                  </a:lnTo>
                  <a:lnTo>
                    <a:pt x="153581" y="669112"/>
                  </a:lnTo>
                  <a:lnTo>
                    <a:pt x="118732" y="708698"/>
                  </a:lnTo>
                  <a:lnTo>
                    <a:pt x="111848" y="715657"/>
                  </a:lnTo>
                  <a:lnTo>
                    <a:pt x="104914" y="715035"/>
                  </a:lnTo>
                  <a:lnTo>
                    <a:pt x="93853" y="711555"/>
                  </a:lnTo>
                  <a:lnTo>
                    <a:pt x="79743" y="709726"/>
                  </a:lnTo>
                  <a:lnTo>
                    <a:pt x="25971" y="751776"/>
                  </a:lnTo>
                  <a:lnTo>
                    <a:pt x="0" y="796785"/>
                  </a:lnTo>
                  <a:lnTo>
                    <a:pt x="11455" y="818121"/>
                  </a:lnTo>
                  <a:lnTo>
                    <a:pt x="36093" y="846226"/>
                  </a:lnTo>
                  <a:lnTo>
                    <a:pt x="63906" y="874026"/>
                  </a:lnTo>
                  <a:lnTo>
                    <a:pt x="84429" y="894080"/>
                  </a:lnTo>
                  <a:lnTo>
                    <a:pt x="138518" y="951268"/>
                  </a:lnTo>
                  <a:lnTo>
                    <a:pt x="168935" y="981951"/>
                  </a:lnTo>
                  <a:lnTo>
                    <a:pt x="205854" y="1007122"/>
                  </a:lnTo>
                  <a:lnTo>
                    <a:pt x="213271" y="1007491"/>
                  </a:lnTo>
                  <a:lnTo>
                    <a:pt x="221335" y="1006271"/>
                  </a:lnTo>
                  <a:lnTo>
                    <a:pt x="252387" y="980122"/>
                  </a:lnTo>
                  <a:lnTo>
                    <a:pt x="288480" y="941565"/>
                  </a:lnTo>
                  <a:lnTo>
                    <a:pt x="293408" y="923124"/>
                  </a:lnTo>
                  <a:lnTo>
                    <a:pt x="290614" y="909383"/>
                  </a:lnTo>
                  <a:lnTo>
                    <a:pt x="285216" y="899769"/>
                  </a:lnTo>
                  <a:lnTo>
                    <a:pt x="282295" y="893711"/>
                  </a:lnTo>
                  <a:lnTo>
                    <a:pt x="303415" y="871562"/>
                  </a:lnTo>
                  <a:lnTo>
                    <a:pt x="303149" y="871562"/>
                  </a:lnTo>
                  <a:lnTo>
                    <a:pt x="333857" y="867702"/>
                  </a:lnTo>
                  <a:lnTo>
                    <a:pt x="424459" y="874026"/>
                  </a:lnTo>
                  <a:lnTo>
                    <a:pt x="462432" y="871562"/>
                  </a:lnTo>
                  <a:lnTo>
                    <a:pt x="506793" y="849350"/>
                  </a:lnTo>
                  <a:lnTo>
                    <a:pt x="554164" y="829576"/>
                  </a:lnTo>
                  <a:lnTo>
                    <a:pt x="651535" y="792365"/>
                  </a:lnTo>
                  <a:lnTo>
                    <a:pt x="698296" y="772464"/>
                  </a:lnTo>
                  <a:lnTo>
                    <a:pt x="741629" y="750062"/>
                  </a:lnTo>
                  <a:lnTo>
                    <a:pt x="774992" y="715987"/>
                  </a:lnTo>
                  <a:lnTo>
                    <a:pt x="781100" y="676656"/>
                  </a:lnTo>
                  <a:close/>
                </a:path>
                <a:path w="800734" h="1007745">
                  <a:moveTo>
                    <a:pt x="800290" y="316471"/>
                  </a:moveTo>
                  <a:lnTo>
                    <a:pt x="797369" y="308394"/>
                  </a:lnTo>
                  <a:lnTo>
                    <a:pt x="792835" y="304939"/>
                  </a:lnTo>
                  <a:lnTo>
                    <a:pt x="706145" y="304939"/>
                  </a:lnTo>
                  <a:lnTo>
                    <a:pt x="703580" y="326390"/>
                  </a:lnTo>
                  <a:lnTo>
                    <a:pt x="729145" y="335432"/>
                  </a:lnTo>
                  <a:lnTo>
                    <a:pt x="763574" y="336232"/>
                  </a:lnTo>
                  <a:lnTo>
                    <a:pt x="787603" y="332981"/>
                  </a:lnTo>
                  <a:lnTo>
                    <a:pt x="798182" y="325793"/>
                  </a:lnTo>
                  <a:lnTo>
                    <a:pt x="800290" y="31647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44">
              <a:extLst>
                <a:ext uri="{FF2B5EF4-FFF2-40B4-BE49-F238E27FC236}">
                  <a16:creationId xmlns:a16="http://schemas.microsoft.com/office/drawing/2014/main" id="{803E5DA3-A042-49AA-0012-037594C5EFB5}"/>
                </a:ext>
              </a:extLst>
            </p:cNvPr>
            <p:cNvPicPr/>
            <p:nvPr/>
          </p:nvPicPr>
          <p:blipFill>
            <a:blip r:embed="rId2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94491" y="6960254"/>
              <a:ext cx="77421" cy="82192"/>
            </a:xfrm>
            <a:prstGeom prst="rect">
              <a:avLst/>
            </a:prstGeom>
            <a:grpFill/>
          </p:spPr>
        </p:pic>
        <p:pic>
          <p:nvPicPr>
            <p:cNvPr id="103" name="object 45">
              <a:extLst>
                <a:ext uri="{FF2B5EF4-FFF2-40B4-BE49-F238E27FC236}">
                  <a16:creationId xmlns:a16="http://schemas.microsoft.com/office/drawing/2014/main" id="{1B4F5FEF-7F40-A0E8-7373-FA52384E0350}"/>
                </a:ext>
              </a:extLst>
            </p:cNvPr>
            <p:cNvPicPr/>
            <p:nvPr/>
          </p:nvPicPr>
          <p:blipFill>
            <a:blip r:embed="rId25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766703" y="6960544"/>
              <a:ext cx="75631" cy="81483"/>
            </a:xfrm>
            <a:prstGeom prst="rect">
              <a:avLst/>
            </a:prstGeom>
            <a:grpFill/>
          </p:spPr>
        </p:pic>
      </p:grpSp>
      <p:sp>
        <p:nvSpPr>
          <p:cNvPr id="107" name="object 33">
            <a:extLst>
              <a:ext uri="{FF2B5EF4-FFF2-40B4-BE49-F238E27FC236}">
                <a16:creationId xmlns:a16="http://schemas.microsoft.com/office/drawing/2014/main" id="{0014F4DA-44EB-3593-327A-C214D54D1A72}"/>
              </a:ext>
            </a:extLst>
          </p:cNvPr>
          <p:cNvSpPr/>
          <p:nvPr/>
        </p:nvSpPr>
        <p:spPr>
          <a:xfrm>
            <a:off x="4259936" y="4911319"/>
            <a:ext cx="1260000" cy="1260000"/>
          </a:xfrm>
          <a:custGeom>
            <a:avLst/>
            <a:gdLst/>
            <a:ahLst/>
            <a:cxnLst/>
            <a:rect l="l" t="t" r="r" b="b"/>
            <a:pathLst>
              <a:path w="2164079" h="2164079">
                <a:moveTo>
                  <a:pt x="1082040" y="0"/>
                </a:moveTo>
                <a:lnTo>
                  <a:pt x="1033841" y="1054"/>
                </a:lnTo>
                <a:lnTo>
                  <a:pt x="986182" y="4187"/>
                </a:lnTo>
                <a:lnTo>
                  <a:pt x="939107" y="9356"/>
                </a:lnTo>
                <a:lnTo>
                  <a:pt x="892660" y="16516"/>
                </a:lnTo>
                <a:lnTo>
                  <a:pt x="846885" y="25623"/>
                </a:lnTo>
                <a:lnTo>
                  <a:pt x="801826" y="36634"/>
                </a:lnTo>
                <a:lnTo>
                  <a:pt x="757527" y="49504"/>
                </a:lnTo>
                <a:lnTo>
                  <a:pt x="714031" y="64189"/>
                </a:lnTo>
                <a:lnTo>
                  <a:pt x="671383" y="80645"/>
                </a:lnTo>
                <a:lnTo>
                  <a:pt x="629627" y="98829"/>
                </a:lnTo>
                <a:lnTo>
                  <a:pt x="588807" y="118696"/>
                </a:lnTo>
                <a:lnTo>
                  <a:pt x="548966" y="140203"/>
                </a:lnTo>
                <a:lnTo>
                  <a:pt x="510149" y="163305"/>
                </a:lnTo>
                <a:lnTo>
                  <a:pt x="472400" y="187959"/>
                </a:lnTo>
                <a:lnTo>
                  <a:pt x="435762" y="214120"/>
                </a:lnTo>
                <a:lnTo>
                  <a:pt x="400280" y="241744"/>
                </a:lnTo>
                <a:lnTo>
                  <a:pt x="365998" y="270789"/>
                </a:lnTo>
                <a:lnTo>
                  <a:pt x="332959" y="301208"/>
                </a:lnTo>
                <a:lnTo>
                  <a:pt x="301208" y="332959"/>
                </a:lnTo>
                <a:lnTo>
                  <a:pt x="270789" y="365998"/>
                </a:lnTo>
                <a:lnTo>
                  <a:pt x="241744" y="400280"/>
                </a:lnTo>
                <a:lnTo>
                  <a:pt x="214120" y="435762"/>
                </a:lnTo>
                <a:lnTo>
                  <a:pt x="187959" y="472400"/>
                </a:lnTo>
                <a:lnTo>
                  <a:pt x="163305" y="510149"/>
                </a:lnTo>
                <a:lnTo>
                  <a:pt x="140203" y="548966"/>
                </a:lnTo>
                <a:lnTo>
                  <a:pt x="118696" y="588807"/>
                </a:lnTo>
                <a:lnTo>
                  <a:pt x="98829" y="629627"/>
                </a:lnTo>
                <a:lnTo>
                  <a:pt x="80645" y="671383"/>
                </a:lnTo>
                <a:lnTo>
                  <a:pt x="64189" y="714031"/>
                </a:lnTo>
                <a:lnTo>
                  <a:pt x="49504" y="757527"/>
                </a:lnTo>
                <a:lnTo>
                  <a:pt x="36634" y="801826"/>
                </a:lnTo>
                <a:lnTo>
                  <a:pt x="25623" y="846885"/>
                </a:lnTo>
                <a:lnTo>
                  <a:pt x="16516" y="892660"/>
                </a:lnTo>
                <a:lnTo>
                  <a:pt x="9356" y="939107"/>
                </a:lnTo>
                <a:lnTo>
                  <a:pt x="4187" y="986182"/>
                </a:lnTo>
                <a:lnTo>
                  <a:pt x="1054" y="1033841"/>
                </a:lnTo>
                <a:lnTo>
                  <a:pt x="0" y="1082039"/>
                </a:lnTo>
                <a:lnTo>
                  <a:pt x="1054" y="1130238"/>
                </a:lnTo>
                <a:lnTo>
                  <a:pt x="4187" y="1177897"/>
                </a:lnTo>
                <a:lnTo>
                  <a:pt x="9356" y="1224972"/>
                </a:lnTo>
                <a:lnTo>
                  <a:pt x="16516" y="1271419"/>
                </a:lnTo>
                <a:lnTo>
                  <a:pt x="25623" y="1317194"/>
                </a:lnTo>
                <a:lnTo>
                  <a:pt x="36634" y="1362253"/>
                </a:lnTo>
                <a:lnTo>
                  <a:pt x="49504" y="1406552"/>
                </a:lnTo>
                <a:lnTo>
                  <a:pt x="64189" y="1450048"/>
                </a:lnTo>
                <a:lnTo>
                  <a:pt x="80645" y="1492696"/>
                </a:lnTo>
                <a:lnTo>
                  <a:pt x="98829" y="1534452"/>
                </a:lnTo>
                <a:lnTo>
                  <a:pt x="118696" y="1575272"/>
                </a:lnTo>
                <a:lnTo>
                  <a:pt x="140203" y="1615113"/>
                </a:lnTo>
                <a:lnTo>
                  <a:pt x="163305" y="1653930"/>
                </a:lnTo>
                <a:lnTo>
                  <a:pt x="187959" y="1691679"/>
                </a:lnTo>
                <a:lnTo>
                  <a:pt x="214120" y="1728317"/>
                </a:lnTo>
                <a:lnTo>
                  <a:pt x="241744" y="1763799"/>
                </a:lnTo>
                <a:lnTo>
                  <a:pt x="270789" y="1798081"/>
                </a:lnTo>
                <a:lnTo>
                  <a:pt x="301208" y="1831120"/>
                </a:lnTo>
                <a:lnTo>
                  <a:pt x="332959" y="1862871"/>
                </a:lnTo>
                <a:lnTo>
                  <a:pt x="365998" y="1893290"/>
                </a:lnTo>
                <a:lnTo>
                  <a:pt x="400280" y="1922335"/>
                </a:lnTo>
                <a:lnTo>
                  <a:pt x="435762" y="1949959"/>
                </a:lnTo>
                <a:lnTo>
                  <a:pt x="472400" y="1976120"/>
                </a:lnTo>
                <a:lnTo>
                  <a:pt x="510149" y="2000774"/>
                </a:lnTo>
                <a:lnTo>
                  <a:pt x="548966" y="2023876"/>
                </a:lnTo>
                <a:lnTo>
                  <a:pt x="588807" y="2045383"/>
                </a:lnTo>
                <a:lnTo>
                  <a:pt x="629627" y="2065250"/>
                </a:lnTo>
                <a:lnTo>
                  <a:pt x="671383" y="2083434"/>
                </a:lnTo>
                <a:lnTo>
                  <a:pt x="714031" y="2099890"/>
                </a:lnTo>
                <a:lnTo>
                  <a:pt x="757527" y="2114575"/>
                </a:lnTo>
                <a:lnTo>
                  <a:pt x="801826" y="2127445"/>
                </a:lnTo>
                <a:lnTo>
                  <a:pt x="846885" y="2138456"/>
                </a:lnTo>
                <a:lnTo>
                  <a:pt x="892660" y="2147563"/>
                </a:lnTo>
                <a:lnTo>
                  <a:pt x="939107" y="2154723"/>
                </a:lnTo>
                <a:lnTo>
                  <a:pt x="986182" y="2159892"/>
                </a:lnTo>
                <a:lnTo>
                  <a:pt x="1033841" y="2163025"/>
                </a:lnTo>
                <a:lnTo>
                  <a:pt x="1082040" y="2164079"/>
                </a:lnTo>
                <a:lnTo>
                  <a:pt x="1130238" y="2163025"/>
                </a:lnTo>
                <a:lnTo>
                  <a:pt x="1177897" y="2159892"/>
                </a:lnTo>
                <a:lnTo>
                  <a:pt x="1224972" y="2154723"/>
                </a:lnTo>
                <a:lnTo>
                  <a:pt x="1271419" y="2147563"/>
                </a:lnTo>
                <a:lnTo>
                  <a:pt x="1317194" y="2138456"/>
                </a:lnTo>
                <a:lnTo>
                  <a:pt x="1362253" y="2127445"/>
                </a:lnTo>
                <a:lnTo>
                  <a:pt x="1406552" y="2114575"/>
                </a:lnTo>
                <a:lnTo>
                  <a:pt x="1450048" y="2099890"/>
                </a:lnTo>
                <a:lnTo>
                  <a:pt x="1492696" y="2083434"/>
                </a:lnTo>
                <a:lnTo>
                  <a:pt x="1534452" y="2065250"/>
                </a:lnTo>
                <a:lnTo>
                  <a:pt x="1575272" y="2045383"/>
                </a:lnTo>
                <a:lnTo>
                  <a:pt x="1615113" y="2023876"/>
                </a:lnTo>
                <a:lnTo>
                  <a:pt x="1653930" y="2000774"/>
                </a:lnTo>
                <a:lnTo>
                  <a:pt x="1691679" y="1976120"/>
                </a:lnTo>
                <a:lnTo>
                  <a:pt x="1728317" y="1949959"/>
                </a:lnTo>
                <a:lnTo>
                  <a:pt x="1763799" y="1922335"/>
                </a:lnTo>
                <a:lnTo>
                  <a:pt x="1798081" y="1893290"/>
                </a:lnTo>
                <a:lnTo>
                  <a:pt x="1831120" y="1862871"/>
                </a:lnTo>
                <a:lnTo>
                  <a:pt x="1862871" y="1831120"/>
                </a:lnTo>
                <a:lnTo>
                  <a:pt x="1893290" y="1798081"/>
                </a:lnTo>
                <a:lnTo>
                  <a:pt x="1922335" y="1763799"/>
                </a:lnTo>
                <a:lnTo>
                  <a:pt x="1949959" y="1728317"/>
                </a:lnTo>
                <a:lnTo>
                  <a:pt x="1976120" y="1691679"/>
                </a:lnTo>
                <a:lnTo>
                  <a:pt x="2000774" y="1653930"/>
                </a:lnTo>
                <a:lnTo>
                  <a:pt x="2023876" y="1615113"/>
                </a:lnTo>
                <a:lnTo>
                  <a:pt x="2045383" y="1575272"/>
                </a:lnTo>
                <a:lnTo>
                  <a:pt x="2065250" y="1534452"/>
                </a:lnTo>
                <a:lnTo>
                  <a:pt x="2083434" y="1492696"/>
                </a:lnTo>
                <a:lnTo>
                  <a:pt x="2099890" y="1450048"/>
                </a:lnTo>
                <a:lnTo>
                  <a:pt x="2114575" y="1406552"/>
                </a:lnTo>
                <a:lnTo>
                  <a:pt x="2127445" y="1362253"/>
                </a:lnTo>
                <a:lnTo>
                  <a:pt x="2138456" y="1317194"/>
                </a:lnTo>
                <a:lnTo>
                  <a:pt x="2147563" y="1271419"/>
                </a:lnTo>
                <a:lnTo>
                  <a:pt x="2154723" y="1224972"/>
                </a:lnTo>
                <a:lnTo>
                  <a:pt x="2159892" y="1177897"/>
                </a:lnTo>
                <a:lnTo>
                  <a:pt x="2163025" y="1130238"/>
                </a:lnTo>
                <a:lnTo>
                  <a:pt x="2164080" y="1082039"/>
                </a:lnTo>
                <a:lnTo>
                  <a:pt x="2163025" y="1033841"/>
                </a:lnTo>
                <a:lnTo>
                  <a:pt x="2159892" y="986182"/>
                </a:lnTo>
                <a:lnTo>
                  <a:pt x="2154723" y="939107"/>
                </a:lnTo>
                <a:lnTo>
                  <a:pt x="2147563" y="892660"/>
                </a:lnTo>
                <a:lnTo>
                  <a:pt x="2138456" y="846885"/>
                </a:lnTo>
                <a:lnTo>
                  <a:pt x="2127445" y="801826"/>
                </a:lnTo>
                <a:lnTo>
                  <a:pt x="2114575" y="757527"/>
                </a:lnTo>
                <a:lnTo>
                  <a:pt x="2099890" y="714031"/>
                </a:lnTo>
                <a:lnTo>
                  <a:pt x="2083434" y="671383"/>
                </a:lnTo>
                <a:lnTo>
                  <a:pt x="2065250" y="629627"/>
                </a:lnTo>
                <a:lnTo>
                  <a:pt x="2045383" y="588807"/>
                </a:lnTo>
                <a:lnTo>
                  <a:pt x="2023876" y="548966"/>
                </a:lnTo>
                <a:lnTo>
                  <a:pt x="2000774" y="510149"/>
                </a:lnTo>
                <a:lnTo>
                  <a:pt x="1976120" y="472400"/>
                </a:lnTo>
                <a:lnTo>
                  <a:pt x="1949959" y="435762"/>
                </a:lnTo>
                <a:lnTo>
                  <a:pt x="1922335" y="400280"/>
                </a:lnTo>
                <a:lnTo>
                  <a:pt x="1893290" y="365998"/>
                </a:lnTo>
                <a:lnTo>
                  <a:pt x="1862871" y="332959"/>
                </a:lnTo>
                <a:lnTo>
                  <a:pt x="1831120" y="301208"/>
                </a:lnTo>
                <a:lnTo>
                  <a:pt x="1798081" y="270789"/>
                </a:lnTo>
                <a:lnTo>
                  <a:pt x="1763799" y="241744"/>
                </a:lnTo>
                <a:lnTo>
                  <a:pt x="1728317" y="214120"/>
                </a:lnTo>
                <a:lnTo>
                  <a:pt x="1691679" y="187959"/>
                </a:lnTo>
                <a:lnTo>
                  <a:pt x="1653930" y="163305"/>
                </a:lnTo>
                <a:lnTo>
                  <a:pt x="1615113" y="140203"/>
                </a:lnTo>
                <a:lnTo>
                  <a:pt x="1575272" y="118696"/>
                </a:lnTo>
                <a:lnTo>
                  <a:pt x="1534452" y="98829"/>
                </a:lnTo>
                <a:lnTo>
                  <a:pt x="1492696" y="80645"/>
                </a:lnTo>
                <a:lnTo>
                  <a:pt x="1450048" y="64189"/>
                </a:lnTo>
                <a:lnTo>
                  <a:pt x="1406552" y="49504"/>
                </a:lnTo>
                <a:lnTo>
                  <a:pt x="1362253" y="36634"/>
                </a:lnTo>
                <a:lnTo>
                  <a:pt x="1317194" y="25623"/>
                </a:lnTo>
                <a:lnTo>
                  <a:pt x="1271419" y="16516"/>
                </a:lnTo>
                <a:lnTo>
                  <a:pt x="1224972" y="9356"/>
                </a:lnTo>
                <a:lnTo>
                  <a:pt x="1177897" y="4187"/>
                </a:lnTo>
                <a:lnTo>
                  <a:pt x="1130238" y="1054"/>
                </a:lnTo>
                <a:lnTo>
                  <a:pt x="1082040" y="0"/>
                </a:lnTo>
                <a:close/>
              </a:path>
            </a:pathLst>
          </a:custGeom>
          <a:solidFill>
            <a:srgbClr val="0C3745"/>
          </a:solidFill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5" name="Picture 10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62B7437-1A17-1167-BC86-D4CC51CDC49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alphaModFix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-10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229200"/>
            <a:ext cx="576000" cy="57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04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C0B8-7341-A430-3D1A-EAD58363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Engagement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95CA-242D-E899-26EF-F4CCD15B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125539"/>
            <a:ext cx="7574631" cy="4319587"/>
          </a:xfrm>
        </p:spPr>
        <p:txBody>
          <a:bodyPr/>
          <a:lstStyle/>
          <a:p>
            <a:r>
              <a:rPr lang="en-GB" sz="2400" b="0" dirty="0"/>
              <a:t>Led by Hartlepool Opportunities Partnership (HOP)</a:t>
            </a:r>
          </a:p>
          <a:p>
            <a:r>
              <a:rPr lang="en-GB" sz="2400" b="0" dirty="0"/>
              <a:t>Aim was to gather local insight to find out the key priorities for people who live in Hartlepool</a:t>
            </a:r>
          </a:p>
          <a:p>
            <a:endParaRPr lang="en-GB" sz="2400" b="0" dirty="0"/>
          </a:p>
          <a:p>
            <a:r>
              <a:rPr lang="en-GB" sz="2400" b="0" dirty="0"/>
              <a:t>Team of Community Workers and Volunteers</a:t>
            </a:r>
          </a:p>
          <a:p>
            <a:r>
              <a:rPr lang="en-GB" sz="2400" b="0" dirty="0"/>
              <a:t>10 weeks of engagement (July to September 2025)</a:t>
            </a:r>
          </a:p>
          <a:p>
            <a:r>
              <a:rPr lang="en-GB" sz="2400" b="0" dirty="0"/>
              <a:t>Over 75 events across all 12 wards </a:t>
            </a:r>
          </a:p>
          <a:p>
            <a:r>
              <a:rPr lang="en-GB" sz="2400" b="0" dirty="0"/>
              <a:t>Conversations with 1,441 residents of Hartlepool</a:t>
            </a:r>
          </a:p>
          <a:p>
            <a:endParaRPr lang="en-GB" sz="2400" b="0" dirty="0"/>
          </a:p>
          <a:p>
            <a:r>
              <a:rPr lang="en-GB" sz="2400" b="0" dirty="0"/>
              <a:t>At least 100 people engaged from each ward </a:t>
            </a:r>
          </a:p>
          <a:p>
            <a:r>
              <a:rPr lang="en-GB" sz="2400" b="0" dirty="0"/>
              <a:t>Includes over 900 face to face conversations</a:t>
            </a:r>
          </a:p>
        </p:txBody>
      </p:sp>
      <p:pic>
        <p:nvPicPr>
          <p:cNvPr id="5" name="Google Shape;106;p16" title="dawn.jpeg">
            <a:extLst>
              <a:ext uri="{FF2B5EF4-FFF2-40B4-BE49-F238E27FC236}">
                <a16:creationId xmlns:a16="http://schemas.microsoft.com/office/drawing/2014/main" id="{69495F1F-D3AE-7F94-C36E-DB9B0CA9776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8475" t="26161" b="17721"/>
          <a:stretch/>
        </p:blipFill>
        <p:spPr>
          <a:xfrm>
            <a:off x="8472264" y="1305332"/>
            <a:ext cx="2980323" cy="39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045581"/>
      </p:ext>
    </p:extLst>
  </p:cSld>
  <p:clrMapOvr>
    <a:masterClrMapping/>
  </p:clrMapOvr>
</p:sld>
</file>

<file path=ppt/theme/theme1.xml><?xml version="1.0" encoding="utf-8"?>
<a:theme xmlns:a="http://schemas.openxmlformats.org/drawingml/2006/main" name="HBC_Powerpoint_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F3843"/>
      </a:accent1>
      <a:accent2>
        <a:srgbClr val="0F3843"/>
      </a:accent2>
      <a:accent3>
        <a:srgbClr val="FFFFFF"/>
      </a:accent3>
      <a:accent4>
        <a:srgbClr val="000000"/>
      </a:accent4>
      <a:accent5>
        <a:srgbClr val="0F3843"/>
      </a:accent5>
      <a:accent6>
        <a:srgbClr val="0F3843"/>
      </a:accent6>
      <a:hlink>
        <a:srgbClr val="0F3843"/>
      </a:hlink>
      <a:folHlink>
        <a:srgbClr val="B2B2B2"/>
      </a:folHlink>
    </a:clrScheme>
    <a:fontScheme name="HB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B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B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BC_Powerpoint_Template">
  <a:themeElements>
    <a:clrScheme name="HBC_Powerpoin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B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B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B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HBC_Powerpoint_Template">
  <a:themeElements>
    <a:clrScheme name="HBC_Powerpoin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B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B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B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D3A66CF4505A4F9711AFB537D4EFC0" ma:contentTypeVersion="1" ma:contentTypeDescription="Create a new document." ma:contentTypeScope="" ma:versionID="800f062cc306068097644b88b365c657">
  <xsd:schema xmlns:xsd="http://www.w3.org/2001/XMLSchema" xmlns:xs="http://www.w3.org/2001/XMLSchema" xmlns:p="http://schemas.microsoft.com/office/2006/metadata/properties" xmlns:ns2="b0ad1836-3dff-4f44-980c-3d6730a629ea" targetNamespace="http://schemas.microsoft.com/office/2006/metadata/properties" ma:root="true" ma:fieldsID="ae8c9638f90e3e185e4493b41b4fd74d" ns2:_="">
    <xsd:import namespace="b0ad1836-3dff-4f44-980c-3d6730a629e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ad1836-3dff-4f44-980c-3d6730a629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B910FD-1EF4-4E85-8FE6-345B73AE50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ad1836-3dff-4f44-980c-3d6730a629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02A755-AB42-4084-8B38-1B4BD8923B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2F3684-458E-44AF-AC79-33E98B8E57B5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0ad1836-3dff-4f44-980c-3d6730a629ea"/>
  </ds:schemaRefs>
</ds:datastoreItem>
</file>

<file path=docMetadata/LabelInfo.xml><?xml version="1.0" encoding="utf-8"?>
<clbl:labelList xmlns:clbl="http://schemas.microsoft.com/office/2020/mipLabelMetadata">
  <clbl:label id="{e0f15938-5b7b-4e50-ae9a-cf275ba81d0d}" enabled="0" method="" siteId="{e0f15938-5b7b-4e50-ae9a-cf275ba81d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HBC_Powerpoint_Template</Template>
  <TotalTime>1427</TotalTime>
  <Words>1285</Words>
  <Application>Microsoft Office PowerPoint</Application>
  <PresentationFormat>Widescreen</PresentationFormat>
  <Paragraphs>262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Inter</vt:lpstr>
      <vt:lpstr>Mulish Black</vt:lpstr>
      <vt:lpstr>Mulish Light</vt:lpstr>
      <vt:lpstr>Roboto Mono</vt:lpstr>
      <vt:lpstr>Tahoma</vt:lpstr>
      <vt:lpstr>Times New Roman</vt:lpstr>
      <vt:lpstr>HBC_Powerpoint_Template</vt:lpstr>
      <vt:lpstr>1_HBC_Powerpoint_Template</vt:lpstr>
      <vt:lpstr>HBC_Powerpoint_Template</vt:lpstr>
      <vt:lpstr>Pride in Place Update Health and Well Being Board</vt:lpstr>
      <vt:lpstr>Introduction</vt:lpstr>
      <vt:lpstr>Pride in Place Strategic Objectives</vt:lpstr>
      <vt:lpstr>Boundary Line</vt:lpstr>
      <vt:lpstr>Indices of Deprivation &amp; Mission Critical Neighbourhoods</vt:lpstr>
      <vt:lpstr>Hartlepool Board</vt:lpstr>
      <vt:lpstr>PowerPoint Presentation</vt:lpstr>
      <vt:lpstr>Updated Pride in Place Interventions</vt:lpstr>
      <vt:lpstr>Community Engagement (1)</vt:lpstr>
      <vt:lpstr>Community Engagement (2)</vt:lpstr>
      <vt:lpstr>Community Priorities</vt:lpstr>
      <vt:lpstr>Pride in Place Interventions</vt:lpstr>
      <vt:lpstr>Priority Interventions</vt:lpstr>
      <vt:lpstr>Priority Interventions</vt:lpstr>
      <vt:lpstr>Priority Interventions</vt:lpstr>
      <vt:lpstr>Pride in Place Investment Development</vt:lpstr>
      <vt:lpstr>Innovation Days</vt:lpstr>
      <vt:lpstr>Thank you</vt:lpstr>
    </vt:vector>
  </TitlesOfParts>
  <Company>Sx3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The Title</dc:title>
  <dc:creator>cecspd</dc:creator>
  <cp:lastModifiedBy>Gemma Ptak</cp:lastModifiedBy>
  <cp:revision>22</cp:revision>
  <dcterms:created xsi:type="dcterms:W3CDTF">2010-01-05T11:43:14Z</dcterms:created>
  <dcterms:modified xsi:type="dcterms:W3CDTF">2026-02-16T08:52:08Z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0x010100BDD3A66CF4505A4F9711AFB537D4EFC0</vt:lpwstr>
  </property>
</Properties>
</file>